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301" r:id="rId4"/>
    <p:sldId id="296" r:id="rId5"/>
    <p:sldId id="262" r:id="rId6"/>
    <p:sldId id="287" r:id="rId7"/>
    <p:sldId id="299" r:id="rId8"/>
    <p:sldId id="302" r:id="rId9"/>
    <p:sldId id="288" r:id="rId10"/>
    <p:sldId id="264" r:id="rId11"/>
    <p:sldId id="283" r:id="rId12"/>
    <p:sldId id="286" r:id="rId13"/>
    <p:sldId id="300" r:id="rId14"/>
    <p:sldId id="263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FF2600"/>
    <a:srgbClr val="B2A894"/>
    <a:srgbClr val="BDB39F"/>
    <a:srgbClr val="042433"/>
    <a:srgbClr val="B8B1A0"/>
    <a:srgbClr val="BB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/>
    <p:restoredTop sz="86418"/>
  </p:normalViewPr>
  <p:slideViewPr>
    <p:cSldViewPr snapToGrid="0" showGuides="1">
      <p:cViewPr varScale="1">
        <p:scale>
          <a:sx n="108" d="100"/>
          <a:sy n="108" d="100"/>
        </p:scale>
        <p:origin x="1584" y="184"/>
      </p:cViewPr>
      <p:guideLst>
        <p:guide orient="horz" pos="12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7942-D4A9-6546-98FF-D8A14A42037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7F41-8BEC-3644-A935-16323F47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27F41-8BEC-3644-A935-16323F478E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1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27F41-8BEC-3644-A935-16323F478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nuclear weapons</a:t>
            </a:r>
            <a:r>
              <a:rPr lang="en-US" baseline="0" dirty="0"/>
              <a:t> detonated at Bikini atoll.</a:t>
            </a:r>
          </a:p>
          <a:p>
            <a:r>
              <a:rPr lang="en-US" baseline="0" dirty="0"/>
              <a:t>43 at Eniwetok</a:t>
            </a:r>
          </a:p>
          <a:p>
            <a:r>
              <a:rPr lang="en-US" dirty="0"/>
              <a:t>U. S. Army base at Kwajalein was then and now known as the Ronald Reagan Reagan Ballistic Missile Defense Test Site</a:t>
            </a:r>
            <a:endParaRPr lang="en-US" dirty="0"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27F41-8BEC-3644-A935-16323F478E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27F41-8BEC-3644-A935-16323F478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D990F-7888-22EE-D378-E9C1A663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1" y="1518780"/>
            <a:ext cx="11321118" cy="3820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E241A-54EC-4D61-564F-ED258F41DD0F}"/>
              </a:ext>
            </a:extLst>
          </p:cNvPr>
          <p:cNvSpPr txBox="1"/>
          <p:nvPr/>
        </p:nvSpPr>
        <p:spPr>
          <a:xfrm>
            <a:off x="9564793" y="2830882"/>
            <a:ext cx="180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March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6B50D-B99D-12C3-1301-43634159DC2B}"/>
              </a:ext>
            </a:extLst>
          </p:cNvPr>
          <p:cNvSpPr txBox="1"/>
          <p:nvPr/>
        </p:nvSpPr>
        <p:spPr>
          <a:xfrm>
            <a:off x="743582" y="6237463"/>
            <a:ext cx="849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Presented at American Meteorological Society Annual Meeting, February 1, 202</a:t>
            </a:r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489DBA-D870-2234-DF68-D8DB68586D1E}"/>
              </a:ext>
            </a:extLst>
          </p:cNvPr>
          <p:cNvCxnSpPr/>
          <p:nvPr/>
        </p:nvCxnSpPr>
        <p:spPr>
          <a:xfrm>
            <a:off x="844952" y="4328932"/>
            <a:ext cx="152785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0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BE5E2-E807-486C-C4C6-0FC40765A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0" r="9619" b="68047"/>
          <a:stretch/>
        </p:blipFill>
        <p:spPr>
          <a:xfrm>
            <a:off x="393894" y="0"/>
            <a:ext cx="1229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ACC4B-3AAB-73D0-E29C-F6BFC157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2" t="31178" r="9619" b="40622"/>
          <a:stretch/>
        </p:blipFill>
        <p:spPr>
          <a:xfrm>
            <a:off x="159669" y="312821"/>
            <a:ext cx="12032331" cy="63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8F486-395A-0AC8-C6C3-65A52401D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59316" r="12227" b="8853"/>
          <a:stretch/>
        </p:blipFill>
        <p:spPr>
          <a:xfrm>
            <a:off x="156863" y="212941"/>
            <a:ext cx="10953723" cy="66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933740-0BDA-48F9-1F5A-5DE22B8699A2}"/>
              </a:ext>
            </a:extLst>
          </p:cNvPr>
          <p:cNvGrpSpPr/>
          <p:nvPr/>
        </p:nvGrpSpPr>
        <p:grpSpPr>
          <a:xfrm>
            <a:off x="-23030" y="2332315"/>
            <a:ext cx="12187955" cy="2239660"/>
            <a:chOff x="-23030" y="2332315"/>
            <a:chExt cx="12187955" cy="223966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6587572-BB6C-DA20-ADBE-2DF3B390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8"/>
            <a:stretch/>
          </p:blipFill>
          <p:spPr>
            <a:xfrm>
              <a:off x="29939" y="2332315"/>
              <a:ext cx="12134986" cy="2177202"/>
            </a:xfrm>
            <a:prstGeom prst="rect">
              <a:avLst/>
            </a:prstGeom>
            <a:noFill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6321A6-911A-A93C-A81E-2D9D2D444AA1}"/>
                </a:ext>
              </a:extLst>
            </p:cNvPr>
            <p:cNvSpPr txBox="1"/>
            <p:nvPr/>
          </p:nvSpPr>
          <p:spPr>
            <a:xfrm>
              <a:off x="5758572" y="4294976"/>
              <a:ext cx="266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968F65-B507-6897-F6AE-A7DC6A2F55F8}"/>
                </a:ext>
              </a:extLst>
            </p:cNvPr>
            <p:cNvSpPr txBox="1"/>
            <p:nvPr/>
          </p:nvSpPr>
          <p:spPr>
            <a:xfrm>
              <a:off x="4698074" y="4294976"/>
              <a:ext cx="518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4AC75D-3DDF-78FE-0175-CB7A751785F4}"/>
                </a:ext>
              </a:extLst>
            </p:cNvPr>
            <p:cNvSpPr txBox="1"/>
            <p:nvPr/>
          </p:nvSpPr>
          <p:spPr>
            <a:xfrm>
              <a:off x="-23030" y="3279528"/>
              <a:ext cx="468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EQ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2DC9A6-1712-92E3-158E-814BC9E8DAEB}"/>
                </a:ext>
              </a:extLst>
            </p:cNvPr>
            <p:cNvSpPr txBox="1"/>
            <p:nvPr/>
          </p:nvSpPr>
          <p:spPr>
            <a:xfrm>
              <a:off x="10780599" y="4294976"/>
              <a:ext cx="546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64207C-6D46-533B-7B54-88E89CDA121B}"/>
                </a:ext>
              </a:extLst>
            </p:cNvPr>
            <p:cNvSpPr txBox="1"/>
            <p:nvPr/>
          </p:nvSpPr>
          <p:spPr>
            <a:xfrm>
              <a:off x="-23030" y="2585720"/>
              <a:ext cx="489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 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2AC24D-C4C9-B52D-B6AA-4F80FAC86503}"/>
                </a:ext>
              </a:extLst>
            </p:cNvPr>
            <p:cNvSpPr txBox="1"/>
            <p:nvPr/>
          </p:nvSpPr>
          <p:spPr>
            <a:xfrm>
              <a:off x="-23030" y="397651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 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17C2BC-901A-0F9F-670C-25014ACADB77}"/>
                </a:ext>
              </a:extLst>
            </p:cNvPr>
            <p:cNvSpPr txBox="1"/>
            <p:nvPr/>
          </p:nvSpPr>
          <p:spPr>
            <a:xfrm>
              <a:off x="3675368" y="4294976"/>
              <a:ext cx="518091" cy="276999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60 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D004B3-9A4A-D3F9-60A2-C491E127CAD9}"/>
                </a:ext>
              </a:extLst>
            </p:cNvPr>
            <p:cNvSpPr txBox="1"/>
            <p:nvPr/>
          </p:nvSpPr>
          <p:spPr>
            <a:xfrm>
              <a:off x="2665230" y="4294976"/>
              <a:ext cx="518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460F1-D78A-7F78-FB83-3D6EC8415557}"/>
                </a:ext>
              </a:extLst>
            </p:cNvPr>
            <p:cNvSpPr txBox="1"/>
            <p:nvPr/>
          </p:nvSpPr>
          <p:spPr>
            <a:xfrm>
              <a:off x="1586632" y="4294976"/>
              <a:ext cx="599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7AF73-2E9D-7550-8477-35035C3D5A1F}"/>
                </a:ext>
              </a:extLst>
            </p:cNvPr>
            <p:cNvSpPr txBox="1"/>
            <p:nvPr/>
          </p:nvSpPr>
          <p:spPr>
            <a:xfrm>
              <a:off x="566159" y="4294976"/>
              <a:ext cx="595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150 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A22B1A-006B-65C4-8104-EFCDB10EC902}"/>
                </a:ext>
              </a:extLst>
            </p:cNvPr>
            <p:cNvSpPr txBox="1"/>
            <p:nvPr/>
          </p:nvSpPr>
          <p:spPr>
            <a:xfrm>
              <a:off x="6735372" y="4294976"/>
              <a:ext cx="465192" cy="276999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C40402-A5F7-DAD2-DD4F-85456576F4B1}"/>
                </a:ext>
              </a:extLst>
            </p:cNvPr>
            <p:cNvSpPr txBox="1"/>
            <p:nvPr/>
          </p:nvSpPr>
          <p:spPr>
            <a:xfrm>
              <a:off x="7760024" y="4294976"/>
              <a:ext cx="46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EE7E3-02A0-8FC7-71FA-EF4388A2B77E}"/>
                </a:ext>
              </a:extLst>
            </p:cNvPr>
            <p:cNvSpPr txBox="1"/>
            <p:nvPr/>
          </p:nvSpPr>
          <p:spPr>
            <a:xfrm>
              <a:off x="9761476" y="4294976"/>
              <a:ext cx="546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05D049-7F88-70C5-B7FF-5055D2BAA954}"/>
                </a:ext>
              </a:extLst>
            </p:cNvPr>
            <p:cNvSpPr txBox="1"/>
            <p:nvPr/>
          </p:nvSpPr>
          <p:spPr>
            <a:xfrm>
              <a:off x="8778051" y="4294976"/>
              <a:ext cx="46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F056EF6-F7E7-D1E9-8397-D6BF0D538613}"/>
              </a:ext>
            </a:extLst>
          </p:cNvPr>
          <p:cNvSpPr txBox="1"/>
          <p:nvPr/>
        </p:nvSpPr>
        <p:spPr>
          <a:xfrm>
            <a:off x="-11515" y="726510"/>
            <a:ext cx="1221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Postscript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38E5EF-6436-6195-A67C-8823D616C09C}"/>
              </a:ext>
            </a:extLst>
          </p:cNvPr>
          <p:cNvGrpSpPr/>
          <p:nvPr/>
        </p:nvGrpSpPr>
        <p:grpSpPr>
          <a:xfrm>
            <a:off x="3425243" y="2875419"/>
            <a:ext cx="2545663" cy="3217731"/>
            <a:chOff x="3425243" y="2875419"/>
            <a:chExt cx="2545663" cy="32177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20FD440-FB49-4D67-0B86-7AB0566343A7}"/>
                </a:ext>
              </a:extLst>
            </p:cNvPr>
            <p:cNvSpPr/>
            <p:nvPr/>
          </p:nvSpPr>
          <p:spPr>
            <a:xfrm>
              <a:off x="4963037" y="3007875"/>
              <a:ext cx="264451" cy="228599"/>
            </a:xfrm>
            <a:custGeom>
              <a:avLst/>
              <a:gdLst>
                <a:gd name="connsiteX0" fmla="*/ 126124 w 350782"/>
                <a:gd name="connsiteY0" fmla="*/ 0 h 465083"/>
                <a:gd name="connsiteX1" fmla="*/ 0 w 350782"/>
                <a:gd name="connsiteY1" fmla="*/ 134007 h 465083"/>
                <a:gd name="connsiteX2" fmla="*/ 0 w 350782"/>
                <a:gd name="connsiteY2" fmla="*/ 394138 h 465083"/>
                <a:gd name="connsiteX3" fmla="*/ 177362 w 350782"/>
                <a:gd name="connsiteY3" fmla="*/ 465083 h 465083"/>
                <a:gd name="connsiteX4" fmla="*/ 342900 w 350782"/>
                <a:gd name="connsiteY4" fmla="*/ 382314 h 465083"/>
                <a:gd name="connsiteX5" fmla="*/ 350782 w 350782"/>
                <a:gd name="connsiteY5" fmla="*/ 114300 h 465083"/>
                <a:gd name="connsiteX6" fmla="*/ 126124 w 350782"/>
                <a:gd name="connsiteY6" fmla="*/ 0 h 465083"/>
                <a:gd name="connsiteX0" fmla="*/ 126124 w 342900"/>
                <a:gd name="connsiteY0" fmla="*/ 0 h 465083"/>
                <a:gd name="connsiteX1" fmla="*/ 0 w 342900"/>
                <a:gd name="connsiteY1" fmla="*/ 134007 h 465083"/>
                <a:gd name="connsiteX2" fmla="*/ 0 w 342900"/>
                <a:gd name="connsiteY2" fmla="*/ 394138 h 465083"/>
                <a:gd name="connsiteX3" fmla="*/ 177362 w 342900"/>
                <a:gd name="connsiteY3" fmla="*/ 465083 h 465083"/>
                <a:gd name="connsiteX4" fmla="*/ 342900 w 342900"/>
                <a:gd name="connsiteY4" fmla="*/ 382314 h 465083"/>
                <a:gd name="connsiteX5" fmla="*/ 256189 w 342900"/>
                <a:gd name="connsiteY5" fmla="*/ 90652 h 465083"/>
                <a:gd name="connsiteX6" fmla="*/ 126124 w 342900"/>
                <a:gd name="connsiteY6" fmla="*/ 0 h 465083"/>
                <a:gd name="connsiteX0" fmla="*/ 126124 w 342900"/>
                <a:gd name="connsiteY0" fmla="*/ 0 h 465083"/>
                <a:gd name="connsiteX1" fmla="*/ 0 w 342900"/>
                <a:gd name="connsiteY1" fmla="*/ 134007 h 465083"/>
                <a:gd name="connsiteX2" fmla="*/ 0 w 342900"/>
                <a:gd name="connsiteY2" fmla="*/ 394138 h 465083"/>
                <a:gd name="connsiteX3" fmla="*/ 177362 w 342900"/>
                <a:gd name="connsiteY3" fmla="*/ 465083 h 465083"/>
                <a:gd name="connsiteX4" fmla="*/ 342900 w 342900"/>
                <a:gd name="connsiteY4" fmla="*/ 382314 h 465083"/>
                <a:gd name="connsiteX5" fmla="*/ 264072 w 342900"/>
                <a:gd name="connsiteY5" fmla="*/ 126124 h 465083"/>
                <a:gd name="connsiteX6" fmla="*/ 126124 w 342900"/>
                <a:gd name="connsiteY6" fmla="*/ 0 h 465083"/>
                <a:gd name="connsiteX0" fmla="*/ 126124 w 264072"/>
                <a:gd name="connsiteY0" fmla="*/ 0 h 465083"/>
                <a:gd name="connsiteX1" fmla="*/ 0 w 264072"/>
                <a:gd name="connsiteY1" fmla="*/ 134007 h 465083"/>
                <a:gd name="connsiteX2" fmla="*/ 0 w 264072"/>
                <a:gd name="connsiteY2" fmla="*/ 394138 h 465083"/>
                <a:gd name="connsiteX3" fmla="*/ 177362 w 264072"/>
                <a:gd name="connsiteY3" fmla="*/ 465083 h 465083"/>
                <a:gd name="connsiteX4" fmla="*/ 260131 w 264072"/>
                <a:gd name="connsiteY4" fmla="*/ 374432 h 465083"/>
                <a:gd name="connsiteX5" fmla="*/ 264072 w 264072"/>
                <a:gd name="connsiteY5" fmla="*/ 126124 h 465083"/>
                <a:gd name="connsiteX6" fmla="*/ 126124 w 264072"/>
                <a:gd name="connsiteY6" fmla="*/ 0 h 465083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30065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49772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14299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14299 w 264072"/>
                <a:gd name="connsiteY3" fmla="*/ 472966 h 472966"/>
                <a:gd name="connsiteX4" fmla="*/ 260131 w 264072"/>
                <a:gd name="connsiteY4" fmla="*/ 405963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05963"/>
                <a:gd name="connsiteX1" fmla="*/ 0 w 264072"/>
                <a:gd name="connsiteY1" fmla="*/ 134007 h 405963"/>
                <a:gd name="connsiteX2" fmla="*/ 0 w 264072"/>
                <a:gd name="connsiteY2" fmla="*/ 394138 h 405963"/>
                <a:gd name="connsiteX3" fmla="*/ 126123 w 264072"/>
                <a:gd name="connsiteY3" fmla="*/ 299545 h 405963"/>
                <a:gd name="connsiteX4" fmla="*/ 260131 w 264072"/>
                <a:gd name="connsiteY4" fmla="*/ 405963 h 405963"/>
                <a:gd name="connsiteX5" fmla="*/ 264072 w 264072"/>
                <a:gd name="connsiteY5" fmla="*/ 126124 h 405963"/>
                <a:gd name="connsiteX6" fmla="*/ 126124 w 264072"/>
                <a:gd name="connsiteY6" fmla="*/ 0 h 405963"/>
                <a:gd name="connsiteX0" fmla="*/ 126124 w 264072"/>
                <a:gd name="connsiteY0" fmla="*/ 0 h 405963"/>
                <a:gd name="connsiteX1" fmla="*/ 0 w 264072"/>
                <a:gd name="connsiteY1" fmla="*/ 134007 h 405963"/>
                <a:gd name="connsiteX2" fmla="*/ 0 w 264072"/>
                <a:gd name="connsiteY2" fmla="*/ 256190 h 405963"/>
                <a:gd name="connsiteX3" fmla="*/ 126123 w 264072"/>
                <a:gd name="connsiteY3" fmla="*/ 299545 h 405963"/>
                <a:gd name="connsiteX4" fmla="*/ 260131 w 264072"/>
                <a:gd name="connsiteY4" fmla="*/ 405963 h 405963"/>
                <a:gd name="connsiteX5" fmla="*/ 264072 w 264072"/>
                <a:gd name="connsiteY5" fmla="*/ 126124 h 405963"/>
                <a:gd name="connsiteX6" fmla="*/ 126124 w 264072"/>
                <a:gd name="connsiteY6" fmla="*/ 0 h 405963"/>
                <a:gd name="connsiteX0" fmla="*/ 126124 w 264072"/>
                <a:gd name="connsiteY0" fmla="*/ 0 h 299545"/>
                <a:gd name="connsiteX1" fmla="*/ 0 w 264072"/>
                <a:gd name="connsiteY1" fmla="*/ 134007 h 299545"/>
                <a:gd name="connsiteX2" fmla="*/ 0 w 264072"/>
                <a:gd name="connsiteY2" fmla="*/ 256190 h 299545"/>
                <a:gd name="connsiteX3" fmla="*/ 126123 w 264072"/>
                <a:gd name="connsiteY3" fmla="*/ 299545 h 299545"/>
                <a:gd name="connsiteX4" fmla="*/ 260131 w 264072"/>
                <a:gd name="connsiteY4" fmla="*/ 283780 h 299545"/>
                <a:gd name="connsiteX5" fmla="*/ 264072 w 264072"/>
                <a:gd name="connsiteY5" fmla="*/ 126124 h 299545"/>
                <a:gd name="connsiteX6" fmla="*/ 126124 w 264072"/>
                <a:gd name="connsiteY6" fmla="*/ 0 h 299545"/>
                <a:gd name="connsiteX0" fmla="*/ 126124 w 264451"/>
                <a:gd name="connsiteY0" fmla="*/ 0 h 299545"/>
                <a:gd name="connsiteX1" fmla="*/ 0 w 264451"/>
                <a:gd name="connsiteY1" fmla="*/ 134007 h 299545"/>
                <a:gd name="connsiteX2" fmla="*/ 0 w 264451"/>
                <a:gd name="connsiteY2" fmla="*/ 256190 h 299545"/>
                <a:gd name="connsiteX3" fmla="*/ 126123 w 264451"/>
                <a:gd name="connsiteY3" fmla="*/ 299545 h 299545"/>
                <a:gd name="connsiteX4" fmla="*/ 264072 w 264451"/>
                <a:gd name="connsiteY4" fmla="*/ 248308 h 299545"/>
                <a:gd name="connsiteX5" fmla="*/ 264072 w 264451"/>
                <a:gd name="connsiteY5" fmla="*/ 126124 h 299545"/>
                <a:gd name="connsiteX6" fmla="*/ 126124 w 264451"/>
                <a:gd name="connsiteY6" fmla="*/ 0 h 299545"/>
                <a:gd name="connsiteX0" fmla="*/ 130066 w 264451"/>
                <a:gd name="connsiteY0" fmla="*/ 0 h 228600"/>
                <a:gd name="connsiteX1" fmla="*/ 0 w 264451"/>
                <a:gd name="connsiteY1" fmla="*/ 63062 h 228600"/>
                <a:gd name="connsiteX2" fmla="*/ 0 w 264451"/>
                <a:gd name="connsiteY2" fmla="*/ 185245 h 228600"/>
                <a:gd name="connsiteX3" fmla="*/ 126123 w 264451"/>
                <a:gd name="connsiteY3" fmla="*/ 228600 h 228600"/>
                <a:gd name="connsiteX4" fmla="*/ 264072 w 264451"/>
                <a:gd name="connsiteY4" fmla="*/ 177363 h 228600"/>
                <a:gd name="connsiteX5" fmla="*/ 264072 w 264451"/>
                <a:gd name="connsiteY5" fmla="*/ 55179 h 228600"/>
                <a:gd name="connsiteX6" fmla="*/ 130066 w 264451"/>
                <a:gd name="connsiteY6" fmla="*/ 0 h 228600"/>
                <a:gd name="connsiteX0" fmla="*/ 126124 w 264451"/>
                <a:gd name="connsiteY0" fmla="*/ 0 h 236482"/>
                <a:gd name="connsiteX1" fmla="*/ 0 w 264451"/>
                <a:gd name="connsiteY1" fmla="*/ 70944 h 236482"/>
                <a:gd name="connsiteX2" fmla="*/ 0 w 264451"/>
                <a:gd name="connsiteY2" fmla="*/ 193127 h 236482"/>
                <a:gd name="connsiteX3" fmla="*/ 126123 w 264451"/>
                <a:gd name="connsiteY3" fmla="*/ 236482 h 236482"/>
                <a:gd name="connsiteX4" fmla="*/ 264072 w 264451"/>
                <a:gd name="connsiteY4" fmla="*/ 185245 h 236482"/>
                <a:gd name="connsiteX5" fmla="*/ 264072 w 264451"/>
                <a:gd name="connsiteY5" fmla="*/ 63061 h 236482"/>
                <a:gd name="connsiteX6" fmla="*/ 126124 w 264451"/>
                <a:gd name="connsiteY6" fmla="*/ 0 h 236482"/>
                <a:gd name="connsiteX0" fmla="*/ 126124 w 264451"/>
                <a:gd name="connsiteY0" fmla="*/ 0 h 228599"/>
                <a:gd name="connsiteX1" fmla="*/ 0 w 264451"/>
                <a:gd name="connsiteY1" fmla="*/ 70944 h 228599"/>
                <a:gd name="connsiteX2" fmla="*/ 0 w 264451"/>
                <a:gd name="connsiteY2" fmla="*/ 193127 h 228599"/>
                <a:gd name="connsiteX3" fmla="*/ 126123 w 264451"/>
                <a:gd name="connsiteY3" fmla="*/ 228599 h 228599"/>
                <a:gd name="connsiteX4" fmla="*/ 264072 w 264451"/>
                <a:gd name="connsiteY4" fmla="*/ 185245 h 228599"/>
                <a:gd name="connsiteX5" fmla="*/ 264072 w 264451"/>
                <a:gd name="connsiteY5" fmla="*/ 63061 h 228599"/>
                <a:gd name="connsiteX6" fmla="*/ 126124 w 264451"/>
                <a:gd name="connsiteY6" fmla="*/ 0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51" h="228599">
                  <a:moveTo>
                    <a:pt x="126124" y="0"/>
                  </a:moveTo>
                  <a:lnTo>
                    <a:pt x="0" y="70944"/>
                  </a:lnTo>
                  <a:lnTo>
                    <a:pt x="0" y="193127"/>
                  </a:lnTo>
                  <a:lnTo>
                    <a:pt x="126123" y="228599"/>
                  </a:lnTo>
                  <a:lnTo>
                    <a:pt x="264072" y="185245"/>
                  </a:lnTo>
                  <a:cubicBezTo>
                    <a:pt x="265386" y="102476"/>
                    <a:pt x="262758" y="145830"/>
                    <a:pt x="264072" y="63061"/>
                  </a:cubicBezTo>
                  <a:lnTo>
                    <a:pt x="126124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2547DD-2DE0-4EE9-31D0-8B570E158F0E}"/>
                </a:ext>
              </a:extLst>
            </p:cNvPr>
            <p:cNvSpPr/>
            <p:nvPr/>
          </p:nvSpPr>
          <p:spPr>
            <a:xfrm>
              <a:off x="4023540" y="2875419"/>
              <a:ext cx="1352550" cy="733425"/>
            </a:xfrm>
            <a:custGeom>
              <a:avLst/>
              <a:gdLst>
                <a:gd name="connsiteX0" fmla="*/ 0 w 1260475"/>
                <a:gd name="connsiteY0" fmla="*/ 0 h 733425"/>
                <a:gd name="connsiteX1" fmla="*/ 965200 w 1260475"/>
                <a:gd name="connsiteY1" fmla="*/ 733425 h 733425"/>
                <a:gd name="connsiteX2" fmla="*/ 1260475 w 1260475"/>
                <a:gd name="connsiteY2" fmla="*/ 314325 h 733425"/>
                <a:gd name="connsiteX3" fmla="*/ 968375 w 1260475"/>
                <a:gd name="connsiteY3" fmla="*/ 3175 h 733425"/>
                <a:gd name="connsiteX4" fmla="*/ 0 w 1260475"/>
                <a:gd name="connsiteY4" fmla="*/ 0 h 733425"/>
                <a:gd name="connsiteX0" fmla="*/ 0 w 1250950"/>
                <a:gd name="connsiteY0" fmla="*/ 0 h 730250"/>
                <a:gd name="connsiteX1" fmla="*/ 955675 w 1250950"/>
                <a:gd name="connsiteY1" fmla="*/ 730250 h 730250"/>
                <a:gd name="connsiteX2" fmla="*/ 1250950 w 1250950"/>
                <a:gd name="connsiteY2" fmla="*/ 311150 h 730250"/>
                <a:gd name="connsiteX3" fmla="*/ 958850 w 1250950"/>
                <a:gd name="connsiteY3" fmla="*/ 0 h 730250"/>
                <a:gd name="connsiteX4" fmla="*/ 0 w 1250950"/>
                <a:gd name="connsiteY4" fmla="*/ 0 h 730250"/>
                <a:gd name="connsiteX0" fmla="*/ 0 w 1250950"/>
                <a:gd name="connsiteY0" fmla="*/ 0 h 730250"/>
                <a:gd name="connsiteX1" fmla="*/ 146049 w 1250950"/>
                <a:gd name="connsiteY1" fmla="*/ 111124 h 730250"/>
                <a:gd name="connsiteX2" fmla="*/ 955675 w 1250950"/>
                <a:gd name="connsiteY2" fmla="*/ 730250 h 730250"/>
                <a:gd name="connsiteX3" fmla="*/ 1250950 w 1250950"/>
                <a:gd name="connsiteY3" fmla="*/ 311150 h 730250"/>
                <a:gd name="connsiteX4" fmla="*/ 958850 w 1250950"/>
                <a:gd name="connsiteY4" fmla="*/ 0 h 730250"/>
                <a:gd name="connsiteX5" fmla="*/ 0 w 1250950"/>
                <a:gd name="connsiteY5" fmla="*/ 0 h 730250"/>
                <a:gd name="connsiteX0" fmla="*/ 0 w 1250950"/>
                <a:gd name="connsiteY0" fmla="*/ 0 h 730250"/>
                <a:gd name="connsiteX1" fmla="*/ 590549 w 1250950"/>
                <a:gd name="connsiteY1" fmla="*/ 542924 h 730250"/>
                <a:gd name="connsiteX2" fmla="*/ 955675 w 1250950"/>
                <a:gd name="connsiteY2" fmla="*/ 730250 h 730250"/>
                <a:gd name="connsiteX3" fmla="*/ 1250950 w 1250950"/>
                <a:gd name="connsiteY3" fmla="*/ 311150 h 730250"/>
                <a:gd name="connsiteX4" fmla="*/ 958850 w 1250950"/>
                <a:gd name="connsiteY4" fmla="*/ 0 h 730250"/>
                <a:gd name="connsiteX5" fmla="*/ 0 w 1250950"/>
                <a:gd name="connsiteY5" fmla="*/ 0 h 730250"/>
                <a:gd name="connsiteX0" fmla="*/ 0 w 1352550"/>
                <a:gd name="connsiteY0" fmla="*/ 0 h 730250"/>
                <a:gd name="connsiteX1" fmla="*/ 692149 w 1352550"/>
                <a:gd name="connsiteY1" fmla="*/ 542924 h 730250"/>
                <a:gd name="connsiteX2" fmla="*/ 1057275 w 1352550"/>
                <a:gd name="connsiteY2" fmla="*/ 730250 h 730250"/>
                <a:gd name="connsiteX3" fmla="*/ 1352550 w 1352550"/>
                <a:gd name="connsiteY3" fmla="*/ 311150 h 730250"/>
                <a:gd name="connsiteX4" fmla="*/ 1060450 w 1352550"/>
                <a:gd name="connsiteY4" fmla="*/ 0 h 730250"/>
                <a:gd name="connsiteX5" fmla="*/ 0 w 1352550"/>
                <a:gd name="connsiteY5" fmla="*/ 0 h 730250"/>
                <a:gd name="connsiteX0" fmla="*/ 0 w 1352550"/>
                <a:gd name="connsiteY0" fmla="*/ 0 h 733425"/>
                <a:gd name="connsiteX1" fmla="*/ 692149 w 1352550"/>
                <a:gd name="connsiteY1" fmla="*/ 542924 h 733425"/>
                <a:gd name="connsiteX2" fmla="*/ 1016000 w 1352550"/>
                <a:gd name="connsiteY2" fmla="*/ 733425 h 733425"/>
                <a:gd name="connsiteX3" fmla="*/ 1352550 w 1352550"/>
                <a:gd name="connsiteY3" fmla="*/ 311150 h 733425"/>
                <a:gd name="connsiteX4" fmla="*/ 1060450 w 1352550"/>
                <a:gd name="connsiteY4" fmla="*/ 0 h 733425"/>
                <a:gd name="connsiteX5" fmla="*/ 0 w 1352550"/>
                <a:gd name="connsiteY5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50" h="733425">
                  <a:moveTo>
                    <a:pt x="0" y="0"/>
                  </a:moveTo>
                  <a:lnTo>
                    <a:pt x="692149" y="542924"/>
                  </a:lnTo>
                  <a:lnTo>
                    <a:pt x="1016000" y="733425"/>
                  </a:lnTo>
                  <a:lnTo>
                    <a:pt x="1352550" y="311150"/>
                  </a:lnTo>
                  <a:lnTo>
                    <a:pt x="1060450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B399D32-8A69-C489-C0F1-C6A4BE1C16B8}"/>
                </a:ext>
              </a:extLst>
            </p:cNvPr>
            <p:cNvSpPr/>
            <p:nvPr/>
          </p:nvSpPr>
          <p:spPr>
            <a:xfrm>
              <a:off x="5014139" y="3078618"/>
              <a:ext cx="152400" cy="117475"/>
            </a:xfrm>
            <a:custGeom>
              <a:avLst/>
              <a:gdLst>
                <a:gd name="connsiteX0" fmla="*/ 76200 w 152400"/>
                <a:gd name="connsiteY0" fmla="*/ 0 h 117475"/>
                <a:gd name="connsiteX1" fmla="*/ 0 w 152400"/>
                <a:gd name="connsiteY1" fmla="*/ 34925 h 117475"/>
                <a:gd name="connsiteX2" fmla="*/ 9525 w 152400"/>
                <a:gd name="connsiteY2" fmla="*/ 98425 h 117475"/>
                <a:gd name="connsiteX3" fmla="*/ 82550 w 152400"/>
                <a:gd name="connsiteY3" fmla="*/ 117475 h 117475"/>
                <a:gd name="connsiteX4" fmla="*/ 152400 w 152400"/>
                <a:gd name="connsiteY4" fmla="*/ 85725 h 117475"/>
                <a:gd name="connsiteX5" fmla="*/ 76200 w 152400"/>
                <a:gd name="connsiteY5" fmla="*/ 0 h 117475"/>
                <a:gd name="connsiteX0" fmla="*/ 76200 w 152400"/>
                <a:gd name="connsiteY0" fmla="*/ 0 h 117475"/>
                <a:gd name="connsiteX1" fmla="*/ 0 w 152400"/>
                <a:gd name="connsiteY1" fmla="*/ 34925 h 117475"/>
                <a:gd name="connsiteX2" fmla="*/ 9525 w 152400"/>
                <a:gd name="connsiteY2" fmla="*/ 98425 h 117475"/>
                <a:gd name="connsiteX3" fmla="*/ 82550 w 152400"/>
                <a:gd name="connsiteY3" fmla="*/ 117475 h 117475"/>
                <a:gd name="connsiteX4" fmla="*/ 152400 w 152400"/>
                <a:gd name="connsiteY4" fmla="*/ 85725 h 117475"/>
                <a:gd name="connsiteX5" fmla="*/ 107950 w 152400"/>
                <a:gd name="connsiteY5" fmla="*/ 41275 h 117475"/>
                <a:gd name="connsiteX6" fmla="*/ 76200 w 152400"/>
                <a:gd name="connsiteY6" fmla="*/ 0 h 117475"/>
                <a:gd name="connsiteX0" fmla="*/ 76200 w 161925"/>
                <a:gd name="connsiteY0" fmla="*/ 0 h 117475"/>
                <a:gd name="connsiteX1" fmla="*/ 0 w 161925"/>
                <a:gd name="connsiteY1" fmla="*/ 34925 h 117475"/>
                <a:gd name="connsiteX2" fmla="*/ 9525 w 161925"/>
                <a:gd name="connsiteY2" fmla="*/ 98425 h 117475"/>
                <a:gd name="connsiteX3" fmla="*/ 82550 w 161925"/>
                <a:gd name="connsiteY3" fmla="*/ 117475 h 117475"/>
                <a:gd name="connsiteX4" fmla="*/ 152400 w 161925"/>
                <a:gd name="connsiteY4" fmla="*/ 85725 h 117475"/>
                <a:gd name="connsiteX5" fmla="*/ 161925 w 161925"/>
                <a:gd name="connsiteY5" fmla="*/ 22225 h 117475"/>
                <a:gd name="connsiteX6" fmla="*/ 76200 w 161925"/>
                <a:gd name="connsiteY6" fmla="*/ 0 h 117475"/>
                <a:gd name="connsiteX0" fmla="*/ 76200 w 152400"/>
                <a:gd name="connsiteY0" fmla="*/ 0 h 117475"/>
                <a:gd name="connsiteX1" fmla="*/ 0 w 152400"/>
                <a:gd name="connsiteY1" fmla="*/ 34925 h 117475"/>
                <a:gd name="connsiteX2" fmla="*/ 9525 w 152400"/>
                <a:gd name="connsiteY2" fmla="*/ 98425 h 117475"/>
                <a:gd name="connsiteX3" fmla="*/ 82550 w 152400"/>
                <a:gd name="connsiteY3" fmla="*/ 117475 h 117475"/>
                <a:gd name="connsiteX4" fmla="*/ 152400 w 152400"/>
                <a:gd name="connsiteY4" fmla="*/ 85725 h 117475"/>
                <a:gd name="connsiteX5" fmla="*/ 146050 w 152400"/>
                <a:gd name="connsiteY5" fmla="*/ 19050 h 117475"/>
                <a:gd name="connsiteX6" fmla="*/ 76200 w 152400"/>
                <a:gd name="connsiteY6" fmla="*/ 0 h 117475"/>
                <a:gd name="connsiteX0" fmla="*/ 76200 w 174625"/>
                <a:gd name="connsiteY0" fmla="*/ 0 h 117475"/>
                <a:gd name="connsiteX1" fmla="*/ 0 w 174625"/>
                <a:gd name="connsiteY1" fmla="*/ 34925 h 117475"/>
                <a:gd name="connsiteX2" fmla="*/ 9525 w 174625"/>
                <a:gd name="connsiteY2" fmla="*/ 98425 h 117475"/>
                <a:gd name="connsiteX3" fmla="*/ 82550 w 174625"/>
                <a:gd name="connsiteY3" fmla="*/ 117475 h 117475"/>
                <a:gd name="connsiteX4" fmla="*/ 152400 w 174625"/>
                <a:gd name="connsiteY4" fmla="*/ 85725 h 117475"/>
                <a:gd name="connsiteX5" fmla="*/ 174625 w 174625"/>
                <a:gd name="connsiteY5" fmla="*/ 34925 h 117475"/>
                <a:gd name="connsiteX6" fmla="*/ 76200 w 174625"/>
                <a:gd name="connsiteY6" fmla="*/ 0 h 117475"/>
                <a:gd name="connsiteX0" fmla="*/ 76200 w 152400"/>
                <a:gd name="connsiteY0" fmla="*/ 0 h 117475"/>
                <a:gd name="connsiteX1" fmla="*/ 0 w 152400"/>
                <a:gd name="connsiteY1" fmla="*/ 34925 h 117475"/>
                <a:gd name="connsiteX2" fmla="*/ 9525 w 152400"/>
                <a:gd name="connsiteY2" fmla="*/ 98425 h 117475"/>
                <a:gd name="connsiteX3" fmla="*/ 82550 w 152400"/>
                <a:gd name="connsiteY3" fmla="*/ 117475 h 117475"/>
                <a:gd name="connsiteX4" fmla="*/ 152400 w 152400"/>
                <a:gd name="connsiteY4" fmla="*/ 85725 h 117475"/>
                <a:gd name="connsiteX5" fmla="*/ 152400 w 152400"/>
                <a:gd name="connsiteY5" fmla="*/ 38100 h 117475"/>
                <a:gd name="connsiteX6" fmla="*/ 76200 w 152400"/>
                <a:gd name="connsiteY6" fmla="*/ 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17475">
                  <a:moveTo>
                    <a:pt x="76200" y="0"/>
                  </a:moveTo>
                  <a:lnTo>
                    <a:pt x="0" y="34925"/>
                  </a:lnTo>
                  <a:lnTo>
                    <a:pt x="9525" y="98425"/>
                  </a:lnTo>
                  <a:lnTo>
                    <a:pt x="82550" y="117475"/>
                  </a:lnTo>
                  <a:lnTo>
                    <a:pt x="152400" y="85725"/>
                  </a:lnTo>
                  <a:lnTo>
                    <a:pt x="152400" y="381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424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05D83F-3133-77B3-F30F-D257FCABD641}"/>
                </a:ext>
              </a:extLst>
            </p:cNvPr>
            <p:cNvSpPr txBox="1"/>
            <p:nvPr/>
          </p:nvSpPr>
          <p:spPr>
            <a:xfrm>
              <a:off x="3425243" y="4523490"/>
              <a:ext cx="25456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GATE</a:t>
              </a:r>
            </a:p>
            <a:p>
              <a:pPr algn="ctr"/>
              <a:r>
                <a:rPr lang="en-US" sz="2400" dirty="0"/>
                <a:t>1974</a:t>
              </a:r>
            </a:p>
            <a:p>
              <a:pPr algn="ctr"/>
              <a:r>
                <a:rPr lang="en-US" sz="2400" dirty="0"/>
                <a:t>13 Aircraft</a:t>
              </a:r>
            </a:p>
            <a:p>
              <a:pPr algn="ctr"/>
              <a:r>
                <a:rPr lang="en-US" sz="2400" dirty="0"/>
                <a:t>39 Ships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454F60-8A8F-DFD8-C908-F47C40D6B711}"/>
              </a:ext>
            </a:extLst>
          </p:cNvPr>
          <p:cNvGrpSpPr/>
          <p:nvPr/>
        </p:nvGrpSpPr>
        <p:grpSpPr>
          <a:xfrm>
            <a:off x="7200565" y="3177251"/>
            <a:ext cx="2545663" cy="2915899"/>
            <a:chOff x="7200565" y="3177251"/>
            <a:chExt cx="2545663" cy="2915899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ABE5865-B565-7011-571E-79945C169CB6}"/>
                </a:ext>
              </a:extLst>
            </p:cNvPr>
            <p:cNvSpPr/>
            <p:nvPr/>
          </p:nvSpPr>
          <p:spPr>
            <a:xfrm>
              <a:off x="8339553" y="3177251"/>
              <a:ext cx="282336" cy="524448"/>
            </a:xfrm>
            <a:custGeom>
              <a:avLst/>
              <a:gdLst>
                <a:gd name="connsiteX0" fmla="*/ 317500 w 327025"/>
                <a:gd name="connsiteY0" fmla="*/ 0 h 606425"/>
                <a:gd name="connsiteX1" fmla="*/ 327025 w 327025"/>
                <a:gd name="connsiteY1" fmla="*/ 600075 h 606425"/>
                <a:gd name="connsiteX2" fmla="*/ 0 w 327025"/>
                <a:gd name="connsiteY2" fmla="*/ 606425 h 606425"/>
                <a:gd name="connsiteX3" fmla="*/ 25400 w 327025"/>
                <a:gd name="connsiteY3" fmla="*/ 85725 h 606425"/>
                <a:gd name="connsiteX4" fmla="*/ 317500 w 327025"/>
                <a:gd name="connsiteY4" fmla="*/ 0 h 606425"/>
                <a:gd name="connsiteX0" fmla="*/ 317500 w 330463"/>
                <a:gd name="connsiteY0" fmla="*/ 0 h 606425"/>
                <a:gd name="connsiteX1" fmla="*/ 330463 w 330463"/>
                <a:gd name="connsiteY1" fmla="*/ 524448 h 606425"/>
                <a:gd name="connsiteX2" fmla="*/ 0 w 330463"/>
                <a:gd name="connsiteY2" fmla="*/ 606425 h 606425"/>
                <a:gd name="connsiteX3" fmla="*/ 25400 w 330463"/>
                <a:gd name="connsiteY3" fmla="*/ 85725 h 606425"/>
                <a:gd name="connsiteX4" fmla="*/ 317500 w 330463"/>
                <a:gd name="connsiteY4" fmla="*/ 0 h 606425"/>
                <a:gd name="connsiteX0" fmla="*/ 310624 w 323587"/>
                <a:gd name="connsiteY0" fmla="*/ 0 h 524448"/>
                <a:gd name="connsiteX1" fmla="*/ 323587 w 323587"/>
                <a:gd name="connsiteY1" fmla="*/ 524448 h 524448"/>
                <a:gd name="connsiteX2" fmla="*/ 0 w 323587"/>
                <a:gd name="connsiteY2" fmla="*/ 513610 h 524448"/>
                <a:gd name="connsiteX3" fmla="*/ 18524 w 323587"/>
                <a:gd name="connsiteY3" fmla="*/ 85725 h 524448"/>
                <a:gd name="connsiteX4" fmla="*/ 310624 w 323587"/>
                <a:gd name="connsiteY4" fmla="*/ 0 h 524448"/>
                <a:gd name="connsiteX0" fmla="*/ 310624 w 323587"/>
                <a:gd name="connsiteY0" fmla="*/ 0 h 524448"/>
                <a:gd name="connsiteX1" fmla="*/ 323587 w 323587"/>
                <a:gd name="connsiteY1" fmla="*/ 524448 h 524448"/>
                <a:gd name="connsiteX2" fmla="*/ 0 w 323587"/>
                <a:gd name="connsiteY2" fmla="*/ 513610 h 524448"/>
                <a:gd name="connsiteX3" fmla="*/ 76963 w 323587"/>
                <a:gd name="connsiteY3" fmla="*/ 102913 h 524448"/>
                <a:gd name="connsiteX4" fmla="*/ 310624 w 323587"/>
                <a:gd name="connsiteY4" fmla="*/ 0 h 524448"/>
                <a:gd name="connsiteX0" fmla="*/ 269373 w 282336"/>
                <a:gd name="connsiteY0" fmla="*/ 0 h 524448"/>
                <a:gd name="connsiteX1" fmla="*/ 282336 w 282336"/>
                <a:gd name="connsiteY1" fmla="*/ 524448 h 524448"/>
                <a:gd name="connsiteX2" fmla="*/ 0 w 282336"/>
                <a:gd name="connsiteY2" fmla="*/ 517048 h 524448"/>
                <a:gd name="connsiteX3" fmla="*/ 35712 w 282336"/>
                <a:gd name="connsiteY3" fmla="*/ 102913 h 524448"/>
                <a:gd name="connsiteX4" fmla="*/ 269373 w 282336"/>
                <a:gd name="connsiteY4" fmla="*/ 0 h 52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36" h="524448">
                  <a:moveTo>
                    <a:pt x="269373" y="0"/>
                  </a:moveTo>
                  <a:lnTo>
                    <a:pt x="282336" y="524448"/>
                  </a:lnTo>
                  <a:lnTo>
                    <a:pt x="0" y="517048"/>
                  </a:lnTo>
                  <a:lnTo>
                    <a:pt x="35712" y="102913"/>
                  </a:lnTo>
                  <a:lnTo>
                    <a:pt x="269373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96A547-0A29-698C-3964-5CA25C30E981}"/>
                </a:ext>
              </a:extLst>
            </p:cNvPr>
            <p:cNvSpPr/>
            <p:nvPr/>
          </p:nvSpPr>
          <p:spPr>
            <a:xfrm>
              <a:off x="8306502" y="3363359"/>
              <a:ext cx="117475" cy="115111"/>
            </a:xfrm>
            <a:prstGeom prst="ellipse">
              <a:avLst/>
            </a:prstGeom>
            <a:solidFill>
              <a:srgbClr val="0424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3BD2FC-29EA-7E53-79E0-873127EA66ED}"/>
                </a:ext>
              </a:extLst>
            </p:cNvPr>
            <p:cNvSpPr txBox="1"/>
            <p:nvPr/>
          </p:nvSpPr>
          <p:spPr>
            <a:xfrm>
              <a:off x="7200565" y="4523490"/>
              <a:ext cx="25456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DYNAMO</a:t>
              </a:r>
            </a:p>
            <a:p>
              <a:pPr algn="ctr"/>
              <a:r>
                <a:rPr lang="en-US" sz="2400" dirty="0"/>
                <a:t>2011-12</a:t>
              </a:r>
            </a:p>
            <a:p>
              <a:pPr algn="ctr"/>
              <a:r>
                <a:rPr lang="en-US" sz="2400" dirty="0"/>
                <a:t>2 Aircraft</a:t>
              </a:r>
            </a:p>
            <a:p>
              <a:pPr algn="ctr"/>
              <a:r>
                <a:rPr lang="en-US" sz="2400" dirty="0"/>
                <a:t>5 Ships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F901F4-FEEA-1A12-FB2F-F37FAE57437E}"/>
              </a:ext>
            </a:extLst>
          </p:cNvPr>
          <p:cNvGrpSpPr/>
          <p:nvPr/>
        </p:nvGrpSpPr>
        <p:grpSpPr>
          <a:xfrm>
            <a:off x="9998977" y="2832670"/>
            <a:ext cx="2545663" cy="3629812"/>
            <a:chOff x="9998977" y="2832670"/>
            <a:chExt cx="2545663" cy="3629812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B57CC65-7AF0-7C8A-2AFD-CE49662D0773}"/>
                </a:ext>
              </a:extLst>
            </p:cNvPr>
            <p:cNvSpPr/>
            <p:nvPr/>
          </p:nvSpPr>
          <p:spPr>
            <a:xfrm>
              <a:off x="10853650" y="2832670"/>
              <a:ext cx="790575" cy="965200"/>
            </a:xfrm>
            <a:custGeom>
              <a:avLst/>
              <a:gdLst>
                <a:gd name="connsiteX0" fmla="*/ 422275 w 666750"/>
                <a:gd name="connsiteY0" fmla="*/ 904875 h 962025"/>
                <a:gd name="connsiteX1" fmla="*/ 168275 w 666750"/>
                <a:gd name="connsiteY1" fmla="*/ 962025 h 962025"/>
                <a:gd name="connsiteX2" fmla="*/ 0 w 666750"/>
                <a:gd name="connsiteY2" fmla="*/ 635000 h 962025"/>
                <a:gd name="connsiteX3" fmla="*/ 149225 w 666750"/>
                <a:gd name="connsiteY3" fmla="*/ 0 h 962025"/>
                <a:gd name="connsiteX4" fmla="*/ 457200 w 666750"/>
                <a:gd name="connsiteY4" fmla="*/ 41275 h 962025"/>
                <a:gd name="connsiteX5" fmla="*/ 666750 w 666750"/>
                <a:gd name="connsiteY5" fmla="*/ 628650 h 962025"/>
                <a:gd name="connsiteX6" fmla="*/ 422275 w 666750"/>
                <a:gd name="connsiteY6" fmla="*/ 904875 h 962025"/>
                <a:gd name="connsiteX0" fmla="*/ 530225 w 774700"/>
                <a:gd name="connsiteY0" fmla="*/ 904875 h 962025"/>
                <a:gd name="connsiteX1" fmla="*/ 276225 w 774700"/>
                <a:gd name="connsiteY1" fmla="*/ 962025 h 962025"/>
                <a:gd name="connsiteX2" fmla="*/ 0 w 774700"/>
                <a:gd name="connsiteY2" fmla="*/ 638175 h 962025"/>
                <a:gd name="connsiteX3" fmla="*/ 257175 w 774700"/>
                <a:gd name="connsiteY3" fmla="*/ 0 h 962025"/>
                <a:gd name="connsiteX4" fmla="*/ 565150 w 774700"/>
                <a:gd name="connsiteY4" fmla="*/ 41275 h 962025"/>
                <a:gd name="connsiteX5" fmla="*/ 774700 w 774700"/>
                <a:gd name="connsiteY5" fmla="*/ 628650 h 962025"/>
                <a:gd name="connsiteX6" fmla="*/ 530225 w 774700"/>
                <a:gd name="connsiteY6" fmla="*/ 904875 h 962025"/>
                <a:gd name="connsiteX0" fmla="*/ 530225 w 774700"/>
                <a:gd name="connsiteY0" fmla="*/ 904875 h 965200"/>
                <a:gd name="connsiteX1" fmla="*/ 301625 w 774700"/>
                <a:gd name="connsiteY1" fmla="*/ 965200 h 965200"/>
                <a:gd name="connsiteX2" fmla="*/ 0 w 774700"/>
                <a:gd name="connsiteY2" fmla="*/ 638175 h 965200"/>
                <a:gd name="connsiteX3" fmla="*/ 257175 w 774700"/>
                <a:gd name="connsiteY3" fmla="*/ 0 h 965200"/>
                <a:gd name="connsiteX4" fmla="*/ 565150 w 774700"/>
                <a:gd name="connsiteY4" fmla="*/ 41275 h 965200"/>
                <a:gd name="connsiteX5" fmla="*/ 774700 w 774700"/>
                <a:gd name="connsiteY5" fmla="*/ 628650 h 965200"/>
                <a:gd name="connsiteX6" fmla="*/ 530225 w 774700"/>
                <a:gd name="connsiteY6" fmla="*/ 904875 h 965200"/>
                <a:gd name="connsiteX0" fmla="*/ 476250 w 720725"/>
                <a:gd name="connsiteY0" fmla="*/ 904875 h 965200"/>
                <a:gd name="connsiteX1" fmla="*/ 247650 w 720725"/>
                <a:gd name="connsiteY1" fmla="*/ 965200 h 965200"/>
                <a:gd name="connsiteX2" fmla="*/ 0 w 720725"/>
                <a:gd name="connsiteY2" fmla="*/ 644525 h 965200"/>
                <a:gd name="connsiteX3" fmla="*/ 203200 w 720725"/>
                <a:gd name="connsiteY3" fmla="*/ 0 h 965200"/>
                <a:gd name="connsiteX4" fmla="*/ 511175 w 720725"/>
                <a:gd name="connsiteY4" fmla="*/ 41275 h 965200"/>
                <a:gd name="connsiteX5" fmla="*/ 720725 w 720725"/>
                <a:gd name="connsiteY5" fmla="*/ 628650 h 965200"/>
                <a:gd name="connsiteX6" fmla="*/ 476250 w 720725"/>
                <a:gd name="connsiteY6" fmla="*/ 904875 h 965200"/>
                <a:gd name="connsiteX0" fmla="*/ 476250 w 790575"/>
                <a:gd name="connsiteY0" fmla="*/ 904875 h 965200"/>
                <a:gd name="connsiteX1" fmla="*/ 247650 w 790575"/>
                <a:gd name="connsiteY1" fmla="*/ 965200 h 965200"/>
                <a:gd name="connsiteX2" fmla="*/ 0 w 790575"/>
                <a:gd name="connsiteY2" fmla="*/ 644525 h 965200"/>
                <a:gd name="connsiteX3" fmla="*/ 203200 w 790575"/>
                <a:gd name="connsiteY3" fmla="*/ 0 h 965200"/>
                <a:gd name="connsiteX4" fmla="*/ 511175 w 790575"/>
                <a:gd name="connsiteY4" fmla="*/ 41275 h 965200"/>
                <a:gd name="connsiteX5" fmla="*/ 790575 w 790575"/>
                <a:gd name="connsiteY5" fmla="*/ 638175 h 965200"/>
                <a:gd name="connsiteX6" fmla="*/ 476250 w 790575"/>
                <a:gd name="connsiteY6" fmla="*/ 904875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575" h="965200">
                  <a:moveTo>
                    <a:pt x="476250" y="904875"/>
                  </a:moveTo>
                  <a:lnTo>
                    <a:pt x="247650" y="965200"/>
                  </a:lnTo>
                  <a:lnTo>
                    <a:pt x="0" y="644525"/>
                  </a:lnTo>
                  <a:lnTo>
                    <a:pt x="203200" y="0"/>
                  </a:lnTo>
                  <a:lnTo>
                    <a:pt x="511175" y="41275"/>
                  </a:lnTo>
                  <a:lnTo>
                    <a:pt x="790575" y="638175"/>
                  </a:lnTo>
                  <a:lnTo>
                    <a:pt x="476250" y="90487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5DD5B78-A575-AB50-3B76-22565AEB7D0B}"/>
                </a:ext>
              </a:extLst>
            </p:cNvPr>
            <p:cNvSpPr/>
            <p:nvPr/>
          </p:nvSpPr>
          <p:spPr>
            <a:xfrm>
              <a:off x="11041729" y="3342142"/>
              <a:ext cx="323850" cy="219075"/>
            </a:xfrm>
            <a:custGeom>
              <a:avLst/>
              <a:gdLst>
                <a:gd name="connsiteX0" fmla="*/ 0 w 238125"/>
                <a:gd name="connsiteY0" fmla="*/ 155575 h 209550"/>
                <a:gd name="connsiteX1" fmla="*/ 107950 w 238125"/>
                <a:gd name="connsiteY1" fmla="*/ 0 h 209550"/>
                <a:gd name="connsiteX2" fmla="*/ 238125 w 238125"/>
                <a:gd name="connsiteY2" fmla="*/ 98425 h 209550"/>
                <a:gd name="connsiteX3" fmla="*/ 127000 w 238125"/>
                <a:gd name="connsiteY3" fmla="*/ 209550 h 209550"/>
                <a:gd name="connsiteX4" fmla="*/ 0 w 238125"/>
                <a:gd name="connsiteY4" fmla="*/ 155575 h 209550"/>
                <a:gd name="connsiteX0" fmla="*/ 0 w 292100"/>
                <a:gd name="connsiteY0" fmla="*/ 155575 h 209550"/>
                <a:gd name="connsiteX1" fmla="*/ 107950 w 292100"/>
                <a:gd name="connsiteY1" fmla="*/ 0 h 209550"/>
                <a:gd name="connsiteX2" fmla="*/ 292100 w 292100"/>
                <a:gd name="connsiteY2" fmla="*/ 98425 h 209550"/>
                <a:gd name="connsiteX3" fmla="*/ 127000 w 292100"/>
                <a:gd name="connsiteY3" fmla="*/ 209550 h 209550"/>
                <a:gd name="connsiteX4" fmla="*/ 0 w 292100"/>
                <a:gd name="connsiteY4" fmla="*/ 155575 h 209550"/>
                <a:gd name="connsiteX0" fmla="*/ 0 w 292100"/>
                <a:gd name="connsiteY0" fmla="*/ 155575 h 215900"/>
                <a:gd name="connsiteX1" fmla="*/ 107950 w 292100"/>
                <a:gd name="connsiteY1" fmla="*/ 0 h 215900"/>
                <a:gd name="connsiteX2" fmla="*/ 292100 w 292100"/>
                <a:gd name="connsiteY2" fmla="*/ 98425 h 215900"/>
                <a:gd name="connsiteX3" fmla="*/ 225425 w 292100"/>
                <a:gd name="connsiteY3" fmla="*/ 215900 h 215900"/>
                <a:gd name="connsiteX4" fmla="*/ 0 w 292100"/>
                <a:gd name="connsiteY4" fmla="*/ 155575 h 215900"/>
                <a:gd name="connsiteX0" fmla="*/ 0 w 292100"/>
                <a:gd name="connsiteY0" fmla="*/ 158750 h 219075"/>
                <a:gd name="connsiteX1" fmla="*/ 184150 w 292100"/>
                <a:gd name="connsiteY1" fmla="*/ 0 h 219075"/>
                <a:gd name="connsiteX2" fmla="*/ 292100 w 292100"/>
                <a:gd name="connsiteY2" fmla="*/ 101600 h 219075"/>
                <a:gd name="connsiteX3" fmla="*/ 225425 w 292100"/>
                <a:gd name="connsiteY3" fmla="*/ 219075 h 219075"/>
                <a:gd name="connsiteX4" fmla="*/ 0 w 292100"/>
                <a:gd name="connsiteY4" fmla="*/ 158750 h 219075"/>
                <a:gd name="connsiteX0" fmla="*/ 0 w 323850"/>
                <a:gd name="connsiteY0" fmla="*/ 158750 h 219075"/>
                <a:gd name="connsiteX1" fmla="*/ 184150 w 323850"/>
                <a:gd name="connsiteY1" fmla="*/ 0 h 219075"/>
                <a:gd name="connsiteX2" fmla="*/ 323850 w 323850"/>
                <a:gd name="connsiteY2" fmla="*/ 111125 h 219075"/>
                <a:gd name="connsiteX3" fmla="*/ 225425 w 323850"/>
                <a:gd name="connsiteY3" fmla="*/ 219075 h 219075"/>
                <a:gd name="connsiteX4" fmla="*/ 0 w 323850"/>
                <a:gd name="connsiteY4" fmla="*/ 15875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219075">
                  <a:moveTo>
                    <a:pt x="0" y="158750"/>
                  </a:moveTo>
                  <a:lnTo>
                    <a:pt x="184150" y="0"/>
                  </a:lnTo>
                  <a:lnTo>
                    <a:pt x="323850" y="111125"/>
                  </a:lnTo>
                  <a:lnTo>
                    <a:pt x="225425" y="219075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0424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BA82CD-A2DD-61A1-6909-8A341F5F5E32}"/>
                </a:ext>
              </a:extLst>
            </p:cNvPr>
            <p:cNvSpPr txBox="1"/>
            <p:nvPr/>
          </p:nvSpPr>
          <p:spPr>
            <a:xfrm>
              <a:off x="9998977" y="4523490"/>
              <a:ext cx="25456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TOGA-</a:t>
              </a:r>
              <a:br>
                <a:rPr lang="en-US" sz="2400" dirty="0"/>
              </a:br>
              <a:r>
                <a:rPr lang="en-US" sz="2400" dirty="0"/>
                <a:t>COARE</a:t>
              </a:r>
            </a:p>
            <a:p>
              <a:pPr algn="ctr"/>
              <a:r>
                <a:rPr lang="en-US" sz="2400" dirty="0"/>
                <a:t>1992-93</a:t>
              </a:r>
            </a:p>
            <a:p>
              <a:pPr algn="ctr"/>
              <a:r>
                <a:rPr lang="en-US" sz="2400" dirty="0"/>
                <a:t>7 Aircraft</a:t>
              </a:r>
            </a:p>
            <a:p>
              <a:pPr algn="ctr"/>
              <a:r>
                <a:rPr lang="en-US" sz="2400" dirty="0"/>
                <a:t>9 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9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E7989-6DC1-F86E-7404-EB7999B19E33}"/>
              </a:ext>
            </a:extLst>
          </p:cNvPr>
          <p:cNvSpPr txBox="1"/>
          <p:nvPr/>
        </p:nvSpPr>
        <p:spPr>
          <a:xfrm>
            <a:off x="-11515" y="3075057"/>
            <a:ext cx="1221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6321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3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51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19F33-CFDE-14E7-52E1-5B3542F5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438150"/>
            <a:ext cx="4495800" cy="598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C96DA-8106-051E-2F84-61BA5791430A}"/>
              </a:ext>
            </a:extLst>
          </p:cNvPr>
          <p:cNvSpPr txBox="1"/>
          <p:nvPr/>
        </p:nvSpPr>
        <p:spPr>
          <a:xfrm>
            <a:off x="5695089" y="591122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1686AA-6E4A-4510-D9A9-EC21A79D8F7B}"/>
              </a:ext>
            </a:extLst>
          </p:cNvPr>
          <p:cNvSpPr/>
          <p:nvPr/>
        </p:nvSpPr>
        <p:spPr>
          <a:xfrm>
            <a:off x="6985000" y="438150"/>
            <a:ext cx="1168400" cy="609600"/>
          </a:xfrm>
          <a:prstGeom prst="rect">
            <a:avLst/>
          </a:prstGeom>
          <a:solidFill>
            <a:srgbClr val="B8B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155A49-44E0-ED4B-95BB-B1A8D8B79222}"/>
              </a:ext>
            </a:extLst>
          </p:cNvPr>
          <p:cNvSpPr/>
          <p:nvPr/>
        </p:nvSpPr>
        <p:spPr>
          <a:xfrm>
            <a:off x="5546202" y="5695114"/>
            <a:ext cx="1099595" cy="801547"/>
          </a:xfrm>
          <a:prstGeom prst="ellipse">
            <a:avLst/>
          </a:prstGeom>
          <a:noFill/>
          <a:ln w="5715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1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4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2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2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58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99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A213F-34EB-EC12-A1BD-AA7426CFF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7088"/>
          <a:stretch/>
        </p:blipFill>
        <p:spPr>
          <a:xfrm>
            <a:off x="693336" y="791357"/>
            <a:ext cx="10365666" cy="5723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27A98-5411-D512-2A02-7E2EC1F6C2C4}"/>
              </a:ext>
            </a:extLst>
          </p:cNvPr>
          <p:cNvSpPr txBox="1"/>
          <p:nvPr/>
        </p:nvSpPr>
        <p:spPr>
          <a:xfrm>
            <a:off x="1364476" y="2371175"/>
            <a:ext cx="2997200" cy="830997"/>
          </a:xfrm>
          <a:prstGeom prst="rect">
            <a:avLst/>
          </a:prstGeom>
          <a:noFill/>
          <a:ln w="38100">
            <a:solidFill>
              <a:srgbClr val="E8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Tropical Oceanic Convective Clouds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DB7F9-C0FD-07E8-70B8-4E1F87B174A6}"/>
              </a:ext>
            </a:extLst>
          </p:cNvPr>
          <p:cNvSpPr txBox="1"/>
          <p:nvPr/>
        </p:nvSpPr>
        <p:spPr>
          <a:xfrm>
            <a:off x="4500748" y="6318485"/>
            <a:ext cx="2945486" cy="461665"/>
          </a:xfrm>
          <a:prstGeom prst="rect">
            <a:avLst/>
          </a:prstGeom>
          <a:noFill/>
          <a:ln w="38100">
            <a:solidFill>
              <a:srgbClr val="E8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Warm tropical ocean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7D082-D9C9-9A75-4C94-6F3D5D16F03A}"/>
              </a:ext>
            </a:extLst>
          </p:cNvPr>
          <p:cNvSpPr txBox="1"/>
          <p:nvPr/>
        </p:nvSpPr>
        <p:spPr>
          <a:xfrm>
            <a:off x="3275610" y="5516773"/>
            <a:ext cx="2172133" cy="461665"/>
          </a:xfrm>
          <a:prstGeom prst="rect">
            <a:avLst/>
          </a:prstGeom>
          <a:noFill/>
          <a:ln w="38100">
            <a:solidFill>
              <a:srgbClr val="E8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Boundary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950CE-BF25-0E39-D3DC-0E5AF9758D4F}"/>
              </a:ext>
            </a:extLst>
          </p:cNvPr>
          <p:cNvSpPr txBox="1"/>
          <p:nvPr/>
        </p:nvSpPr>
        <p:spPr>
          <a:xfrm>
            <a:off x="3275609" y="148821"/>
            <a:ext cx="501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GARP Report #4, 1970</a:t>
            </a:r>
          </a:p>
        </p:txBody>
      </p:sp>
    </p:spTree>
    <p:extLst>
      <p:ext uri="{BB962C8B-B14F-4D97-AF65-F5344CB8AC3E}">
        <p14:creationId xmlns:p14="http://schemas.microsoft.com/office/powerpoint/2010/main" val="131877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903D77-422D-80ED-B389-94FD174BD3E3}"/>
              </a:ext>
            </a:extLst>
          </p:cNvPr>
          <p:cNvGrpSpPr/>
          <p:nvPr/>
        </p:nvGrpSpPr>
        <p:grpSpPr>
          <a:xfrm>
            <a:off x="854110" y="248923"/>
            <a:ext cx="10510576" cy="6343979"/>
            <a:chOff x="854110" y="248923"/>
            <a:chExt cx="10510576" cy="6343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85DDA3-7442-30B6-6467-EF97D2BC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110" y="248923"/>
              <a:ext cx="10510576" cy="63439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BDA814-AF79-A629-262F-7AA20442F5C7}"/>
                </a:ext>
              </a:extLst>
            </p:cNvPr>
            <p:cNvSpPr/>
            <p:nvPr/>
          </p:nvSpPr>
          <p:spPr>
            <a:xfrm>
              <a:off x="6096000" y="2612571"/>
              <a:ext cx="1138813" cy="1014884"/>
            </a:xfrm>
            <a:prstGeom prst="rect">
              <a:avLst/>
            </a:prstGeom>
            <a:noFill/>
            <a:ln w="57150">
              <a:solidFill>
                <a:srgbClr val="0424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6B5841-7C61-558F-F66D-B36401FFFB99}"/>
                </a:ext>
              </a:extLst>
            </p:cNvPr>
            <p:cNvSpPr txBox="1"/>
            <p:nvPr/>
          </p:nvSpPr>
          <p:spPr>
            <a:xfrm>
              <a:off x="1165606" y="492380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E80000"/>
                  </a:solidFill>
                </a:rPr>
                <a:t>China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C05852-12A3-58B4-4C69-6E76451E852C}"/>
                </a:ext>
              </a:extLst>
            </p:cNvPr>
            <p:cNvSpPr txBox="1"/>
            <p:nvPr/>
          </p:nvSpPr>
          <p:spPr>
            <a:xfrm>
              <a:off x="3322338" y="3940628"/>
              <a:ext cx="845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80000"/>
                  </a:solidFill>
                </a:rPr>
                <a:t>Papua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2B0DF9-C4BF-ABF7-9B42-AF0EEA87F65C}"/>
                </a:ext>
              </a:extLst>
            </p:cNvPr>
            <p:cNvSpPr txBox="1"/>
            <p:nvPr/>
          </p:nvSpPr>
          <p:spPr>
            <a:xfrm>
              <a:off x="3107551" y="5578508"/>
              <a:ext cx="1123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E80000"/>
                  </a:solidFill>
                </a:rPr>
                <a:t>Australia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E7A370-CC94-B973-D0DB-C18A1F6B28B9}"/>
                </a:ext>
              </a:extLst>
            </p:cNvPr>
            <p:cNvSpPr txBox="1"/>
            <p:nvPr/>
          </p:nvSpPr>
          <p:spPr>
            <a:xfrm>
              <a:off x="3540610" y="4170957"/>
              <a:ext cx="656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80000"/>
                  </a:solidFill>
                </a:rPr>
                <a:t>New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E138B-5692-E699-2DFE-48FB763A7A2A}"/>
                </a:ext>
              </a:extLst>
            </p:cNvPr>
            <p:cNvSpPr txBox="1"/>
            <p:nvPr/>
          </p:nvSpPr>
          <p:spPr>
            <a:xfrm>
              <a:off x="3594929" y="4349204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80000"/>
                  </a:solidFill>
                </a:rPr>
                <a:t>Guinea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E40BE5-4F41-E95B-1C53-4618F3DC0660}"/>
                </a:ext>
              </a:extLst>
            </p:cNvPr>
            <p:cNvSpPr txBox="1"/>
            <p:nvPr/>
          </p:nvSpPr>
          <p:spPr>
            <a:xfrm>
              <a:off x="4992176" y="1213392"/>
              <a:ext cx="2612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E80000"/>
                  </a:solidFill>
                </a:rPr>
                <a:t>Western Pacific  Ocean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901201-F09A-0926-A04F-7E4AF5B45C38}"/>
              </a:ext>
            </a:extLst>
          </p:cNvPr>
          <p:cNvSpPr txBox="1"/>
          <p:nvPr/>
        </p:nvSpPr>
        <p:spPr>
          <a:xfrm>
            <a:off x="7604686" y="2796451"/>
            <a:ext cx="169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80000"/>
                </a:solidFill>
              </a:rPr>
              <a:t>“TROMEX”</a:t>
            </a:r>
          </a:p>
        </p:txBody>
      </p:sp>
    </p:spTree>
    <p:extLst>
      <p:ext uri="{BB962C8B-B14F-4D97-AF65-F5344CB8AC3E}">
        <p14:creationId xmlns:p14="http://schemas.microsoft.com/office/powerpoint/2010/main" val="26507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0C8FD-2825-96CB-3474-DFF3202B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5" y="252105"/>
            <a:ext cx="4927430" cy="6353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C7C47-AEAF-6889-5EF0-874717222FB6}"/>
              </a:ext>
            </a:extLst>
          </p:cNvPr>
          <p:cNvSpPr txBox="1"/>
          <p:nvPr/>
        </p:nvSpPr>
        <p:spPr>
          <a:xfrm>
            <a:off x="5756803" y="60034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150890-EFDD-1194-08FB-24C288459502}"/>
              </a:ext>
            </a:extLst>
          </p:cNvPr>
          <p:cNvSpPr/>
          <p:nvPr/>
        </p:nvSpPr>
        <p:spPr>
          <a:xfrm>
            <a:off x="5546202" y="5822066"/>
            <a:ext cx="1099595" cy="801547"/>
          </a:xfrm>
          <a:prstGeom prst="ellipse">
            <a:avLst/>
          </a:prstGeom>
          <a:noFill/>
          <a:ln w="5715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1ACD5-8AA9-F3BE-53BB-13E29C3A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69" y="441583"/>
            <a:ext cx="9566877" cy="600671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EBFE926-98B8-6A61-1217-B7BD8AE911E7}"/>
              </a:ext>
            </a:extLst>
          </p:cNvPr>
          <p:cNvSpPr/>
          <p:nvPr/>
        </p:nvSpPr>
        <p:spPr>
          <a:xfrm>
            <a:off x="2802577" y="938151"/>
            <a:ext cx="5688280" cy="3099459"/>
          </a:xfrm>
          <a:custGeom>
            <a:avLst/>
            <a:gdLst>
              <a:gd name="connsiteX0" fmla="*/ 0 w 5688280"/>
              <a:gd name="connsiteY0" fmla="*/ 902524 h 3099459"/>
              <a:gd name="connsiteX1" fmla="*/ 2493818 w 5688280"/>
              <a:gd name="connsiteY1" fmla="*/ 2612571 h 3099459"/>
              <a:gd name="connsiteX2" fmla="*/ 5688280 w 5688280"/>
              <a:gd name="connsiteY2" fmla="*/ 3099459 h 3099459"/>
              <a:gd name="connsiteX3" fmla="*/ 3265714 w 5688280"/>
              <a:gd name="connsiteY3" fmla="*/ 0 h 3099459"/>
              <a:gd name="connsiteX4" fmla="*/ 0 w 5688280"/>
              <a:gd name="connsiteY4" fmla="*/ 902524 h 30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280" h="3099459">
                <a:moveTo>
                  <a:pt x="0" y="902524"/>
                </a:moveTo>
                <a:lnTo>
                  <a:pt x="2493818" y="2612571"/>
                </a:lnTo>
                <a:lnTo>
                  <a:pt x="5688280" y="3099459"/>
                </a:lnTo>
                <a:lnTo>
                  <a:pt x="3265714" y="0"/>
                </a:lnTo>
                <a:lnTo>
                  <a:pt x="0" y="902524"/>
                </a:lnTo>
                <a:close/>
              </a:path>
            </a:pathLst>
          </a:custGeom>
          <a:noFill/>
          <a:ln w="3810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43795-45B2-142A-8501-CFB0723F03FD}"/>
              </a:ext>
            </a:extLst>
          </p:cNvPr>
          <p:cNvSpPr txBox="1"/>
          <p:nvPr/>
        </p:nvSpPr>
        <p:spPr>
          <a:xfrm>
            <a:off x="8728364" y="1258784"/>
            <a:ext cx="10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0D4C6-0B94-1006-222F-BC113A575413}"/>
              </a:ext>
            </a:extLst>
          </p:cNvPr>
          <p:cNvSpPr txBox="1"/>
          <p:nvPr/>
        </p:nvSpPr>
        <p:spPr>
          <a:xfrm>
            <a:off x="1803070" y="3608119"/>
            <a:ext cx="246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380330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01F805F-C6E2-A9FE-2821-147471906107}"/>
              </a:ext>
            </a:extLst>
          </p:cNvPr>
          <p:cNvSpPr txBox="1"/>
          <p:nvPr/>
        </p:nvSpPr>
        <p:spPr>
          <a:xfrm>
            <a:off x="-23029" y="809115"/>
            <a:ext cx="1221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Switcharoo</a:t>
            </a:r>
            <a:r>
              <a:rPr lang="en-US" sz="4000" dirty="0"/>
              <a:t>!!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40A13A-CBDD-82C4-B5D4-A0C9CFEC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"/>
          <a:stretch/>
        </p:blipFill>
        <p:spPr>
          <a:xfrm>
            <a:off x="29940" y="2309170"/>
            <a:ext cx="12134986" cy="217720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75925BF-B4F9-F869-068F-CDE302B78D6C}"/>
              </a:ext>
            </a:extLst>
          </p:cNvPr>
          <p:cNvSpPr txBox="1"/>
          <p:nvPr/>
        </p:nvSpPr>
        <p:spPr>
          <a:xfrm>
            <a:off x="5758573" y="4271831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E50101-4B55-424C-1F84-2F2CFC632F81}"/>
              </a:ext>
            </a:extLst>
          </p:cNvPr>
          <p:cNvSpPr txBox="1"/>
          <p:nvPr/>
        </p:nvSpPr>
        <p:spPr>
          <a:xfrm>
            <a:off x="4698075" y="4271831"/>
            <a:ext cx="518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4AA6C0-1797-40E3-1104-86A89BC79996}"/>
              </a:ext>
            </a:extLst>
          </p:cNvPr>
          <p:cNvSpPr txBox="1"/>
          <p:nvPr/>
        </p:nvSpPr>
        <p:spPr>
          <a:xfrm>
            <a:off x="-23029" y="3256383"/>
            <a:ext cx="46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EQ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3C87CE-3F0D-5A1B-9791-328BA9E6D912}"/>
              </a:ext>
            </a:extLst>
          </p:cNvPr>
          <p:cNvGrpSpPr/>
          <p:nvPr/>
        </p:nvGrpSpPr>
        <p:grpSpPr>
          <a:xfrm>
            <a:off x="4023541" y="2852274"/>
            <a:ext cx="1352550" cy="733425"/>
            <a:chOff x="4023541" y="2852274"/>
            <a:chExt cx="1352550" cy="73342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FBDD7E-D472-EC94-C855-727A1D75F334}"/>
                </a:ext>
              </a:extLst>
            </p:cNvPr>
            <p:cNvSpPr/>
            <p:nvPr/>
          </p:nvSpPr>
          <p:spPr>
            <a:xfrm>
              <a:off x="4963038" y="2984730"/>
              <a:ext cx="264451" cy="228599"/>
            </a:xfrm>
            <a:custGeom>
              <a:avLst/>
              <a:gdLst>
                <a:gd name="connsiteX0" fmla="*/ 126124 w 350782"/>
                <a:gd name="connsiteY0" fmla="*/ 0 h 465083"/>
                <a:gd name="connsiteX1" fmla="*/ 0 w 350782"/>
                <a:gd name="connsiteY1" fmla="*/ 134007 h 465083"/>
                <a:gd name="connsiteX2" fmla="*/ 0 w 350782"/>
                <a:gd name="connsiteY2" fmla="*/ 394138 h 465083"/>
                <a:gd name="connsiteX3" fmla="*/ 177362 w 350782"/>
                <a:gd name="connsiteY3" fmla="*/ 465083 h 465083"/>
                <a:gd name="connsiteX4" fmla="*/ 342900 w 350782"/>
                <a:gd name="connsiteY4" fmla="*/ 382314 h 465083"/>
                <a:gd name="connsiteX5" fmla="*/ 350782 w 350782"/>
                <a:gd name="connsiteY5" fmla="*/ 114300 h 465083"/>
                <a:gd name="connsiteX6" fmla="*/ 126124 w 350782"/>
                <a:gd name="connsiteY6" fmla="*/ 0 h 465083"/>
                <a:gd name="connsiteX0" fmla="*/ 126124 w 342900"/>
                <a:gd name="connsiteY0" fmla="*/ 0 h 465083"/>
                <a:gd name="connsiteX1" fmla="*/ 0 w 342900"/>
                <a:gd name="connsiteY1" fmla="*/ 134007 h 465083"/>
                <a:gd name="connsiteX2" fmla="*/ 0 w 342900"/>
                <a:gd name="connsiteY2" fmla="*/ 394138 h 465083"/>
                <a:gd name="connsiteX3" fmla="*/ 177362 w 342900"/>
                <a:gd name="connsiteY3" fmla="*/ 465083 h 465083"/>
                <a:gd name="connsiteX4" fmla="*/ 342900 w 342900"/>
                <a:gd name="connsiteY4" fmla="*/ 382314 h 465083"/>
                <a:gd name="connsiteX5" fmla="*/ 256189 w 342900"/>
                <a:gd name="connsiteY5" fmla="*/ 90652 h 465083"/>
                <a:gd name="connsiteX6" fmla="*/ 126124 w 342900"/>
                <a:gd name="connsiteY6" fmla="*/ 0 h 465083"/>
                <a:gd name="connsiteX0" fmla="*/ 126124 w 342900"/>
                <a:gd name="connsiteY0" fmla="*/ 0 h 465083"/>
                <a:gd name="connsiteX1" fmla="*/ 0 w 342900"/>
                <a:gd name="connsiteY1" fmla="*/ 134007 h 465083"/>
                <a:gd name="connsiteX2" fmla="*/ 0 w 342900"/>
                <a:gd name="connsiteY2" fmla="*/ 394138 h 465083"/>
                <a:gd name="connsiteX3" fmla="*/ 177362 w 342900"/>
                <a:gd name="connsiteY3" fmla="*/ 465083 h 465083"/>
                <a:gd name="connsiteX4" fmla="*/ 342900 w 342900"/>
                <a:gd name="connsiteY4" fmla="*/ 382314 h 465083"/>
                <a:gd name="connsiteX5" fmla="*/ 264072 w 342900"/>
                <a:gd name="connsiteY5" fmla="*/ 126124 h 465083"/>
                <a:gd name="connsiteX6" fmla="*/ 126124 w 342900"/>
                <a:gd name="connsiteY6" fmla="*/ 0 h 465083"/>
                <a:gd name="connsiteX0" fmla="*/ 126124 w 264072"/>
                <a:gd name="connsiteY0" fmla="*/ 0 h 465083"/>
                <a:gd name="connsiteX1" fmla="*/ 0 w 264072"/>
                <a:gd name="connsiteY1" fmla="*/ 134007 h 465083"/>
                <a:gd name="connsiteX2" fmla="*/ 0 w 264072"/>
                <a:gd name="connsiteY2" fmla="*/ 394138 h 465083"/>
                <a:gd name="connsiteX3" fmla="*/ 177362 w 264072"/>
                <a:gd name="connsiteY3" fmla="*/ 465083 h 465083"/>
                <a:gd name="connsiteX4" fmla="*/ 260131 w 264072"/>
                <a:gd name="connsiteY4" fmla="*/ 374432 h 465083"/>
                <a:gd name="connsiteX5" fmla="*/ 264072 w 264072"/>
                <a:gd name="connsiteY5" fmla="*/ 126124 h 465083"/>
                <a:gd name="connsiteX6" fmla="*/ 126124 w 264072"/>
                <a:gd name="connsiteY6" fmla="*/ 0 h 465083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30065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49772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14299 w 264072"/>
                <a:gd name="connsiteY3" fmla="*/ 472966 h 472966"/>
                <a:gd name="connsiteX4" fmla="*/ 260131 w 264072"/>
                <a:gd name="connsiteY4" fmla="*/ 374432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72966"/>
                <a:gd name="connsiteX1" fmla="*/ 0 w 264072"/>
                <a:gd name="connsiteY1" fmla="*/ 134007 h 472966"/>
                <a:gd name="connsiteX2" fmla="*/ 0 w 264072"/>
                <a:gd name="connsiteY2" fmla="*/ 394138 h 472966"/>
                <a:gd name="connsiteX3" fmla="*/ 114299 w 264072"/>
                <a:gd name="connsiteY3" fmla="*/ 472966 h 472966"/>
                <a:gd name="connsiteX4" fmla="*/ 260131 w 264072"/>
                <a:gd name="connsiteY4" fmla="*/ 405963 h 472966"/>
                <a:gd name="connsiteX5" fmla="*/ 264072 w 264072"/>
                <a:gd name="connsiteY5" fmla="*/ 126124 h 472966"/>
                <a:gd name="connsiteX6" fmla="*/ 126124 w 264072"/>
                <a:gd name="connsiteY6" fmla="*/ 0 h 472966"/>
                <a:gd name="connsiteX0" fmla="*/ 126124 w 264072"/>
                <a:gd name="connsiteY0" fmla="*/ 0 h 405963"/>
                <a:gd name="connsiteX1" fmla="*/ 0 w 264072"/>
                <a:gd name="connsiteY1" fmla="*/ 134007 h 405963"/>
                <a:gd name="connsiteX2" fmla="*/ 0 w 264072"/>
                <a:gd name="connsiteY2" fmla="*/ 394138 h 405963"/>
                <a:gd name="connsiteX3" fmla="*/ 126123 w 264072"/>
                <a:gd name="connsiteY3" fmla="*/ 299545 h 405963"/>
                <a:gd name="connsiteX4" fmla="*/ 260131 w 264072"/>
                <a:gd name="connsiteY4" fmla="*/ 405963 h 405963"/>
                <a:gd name="connsiteX5" fmla="*/ 264072 w 264072"/>
                <a:gd name="connsiteY5" fmla="*/ 126124 h 405963"/>
                <a:gd name="connsiteX6" fmla="*/ 126124 w 264072"/>
                <a:gd name="connsiteY6" fmla="*/ 0 h 405963"/>
                <a:gd name="connsiteX0" fmla="*/ 126124 w 264072"/>
                <a:gd name="connsiteY0" fmla="*/ 0 h 405963"/>
                <a:gd name="connsiteX1" fmla="*/ 0 w 264072"/>
                <a:gd name="connsiteY1" fmla="*/ 134007 h 405963"/>
                <a:gd name="connsiteX2" fmla="*/ 0 w 264072"/>
                <a:gd name="connsiteY2" fmla="*/ 256190 h 405963"/>
                <a:gd name="connsiteX3" fmla="*/ 126123 w 264072"/>
                <a:gd name="connsiteY3" fmla="*/ 299545 h 405963"/>
                <a:gd name="connsiteX4" fmla="*/ 260131 w 264072"/>
                <a:gd name="connsiteY4" fmla="*/ 405963 h 405963"/>
                <a:gd name="connsiteX5" fmla="*/ 264072 w 264072"/>
                <a:gd name="connsiteY5" fmla="*/ 126124 h 405963"/>
                <a:gd name="connsiteX6" fmla="*/ 126124 w 264072"/>
                <a:gd name="connsiteY6" fmla="*/ 0 h 405963"/>
                <a:gd name="connsiteX0" fmla="*/ 126124 w 264072"/>
                <a:gd name="connsiteY0" fmla="*/ 0 h 299545"/>
                <a:gd name="connsiteX1" fmla="*/ 0 w 264072"/>
                <a:gd name="connsiteY1" fmla="*/ 134007 h 299545"/>
                <a:gd name="connsiteX2" fmla="*/ 0 w 264072"/>
                <a:gd name="connsiteY2" fmla="*/ 256190 h 299545"/>
                <a:gd name="connsiteX3" fmla="*/ 126123 w 264072"/>
                <a:gd name="connsiteY3" fmla="*/ 299545 h 299545"/>
                <a:gd name="connsiteX4" fmla="*/ 260131 w 264072"/>
                <a:gd name="connsiteY4" fmla="*/ 283780 h 299545"/>
                <a:gd name="connsiteX5" fmla="*/ 264072 w 264072"/>
                <a:gd name="connsiteY5" fmla="*/ 126124 h 299545"/>
                <a:gd name="connsiteX6" fmla="*/ 126124 w 264072"/>
                <a:gd name="connsiteY6" fmla="*/ 0 h 299545"/>
                <a:gd name="connsiteX0" fmla="*/ 126124 w 264451"/>
                <a:gd name="connsiteY0" fmla="*/ 0 h 299545"/>
                <a:gd name="connsiteX1" fmla="*/ 0 w 264451"/>
                <a:gd name="connsiteY1" fmla="*/ 134007 h 299545"/>
                <a:gd name="connsiteX2" fmla="*/ 0 w 264451"/>
                <a:gd name="connsiteY2" fmla="*/ 256190 h 299545"/>
                <a:gd name="connsiteX3" fmla="*/ 126123 w 264451"/>
                <a:gd name="connsiteY3" fmla="*/ 299545 h 299545"/>
                <a:gd name="connsiteX4" fmla="*/ 264072 w 264451"/>
                <a:gd name="connsiteY4" fmla="*/ 248308 h 299545"/>
                <a:gd name="connsiteX5" fmla="*/ 264072 w 264451"/>
                <a:gd name="connsiteY5" fmla="*/ 126124 h 299545"/>
                <a:gd name="connsiteX6" fmla="*/ 126124 w 264451"/>
                <a:gd name="connsiteY6" fmla="*/ 0 h 299545"/>
                <a:gd name="connsiteX0" fmla="*/ 130066 w 264451"/>
                <a:gd name="connsiteY0" fmla="*/ 0 h 228600"/>
                <a:gd name="connsiteX1" fmla="*/ 0 w 264451"/>
                <a:gd name="connsiteY1" fmla="*/ 63062 h 228600"/>
                <a:gd name="connsiteX2" fmla="*/ 0 w 264451"/>
                <a:gd name="connsiteY2" fmla="*/ 185245 h 228600"/>
                <a:gd name="connsiteX3" fmla="*/ 126123 w 264451"/>
                <a:gd name="connsiteY3" fmla="*/ 228600 h 228600"/>
                <a:gd name="connsiteX4" fmla="*/ 264072 w 264451"/>
                <a:gd name="connsiteY4" fmla="*/ 177363 h 228600"/>
                <a:gd name="connsiteX5" fmla="*/ 264072 w 264451"/>
                <a:gd name="connsiteY5" fmla="*/ 55179 h 228600"/>
                <a:gd name="connsiteX6" fmla="*/ 130066 w 264451"/>
                <a:gd name="connsiteY6" fmla="*/ 0 h 228600"/>
                <a:gd name="connsiteX0" fmla="*/ 126124 w 264451"/>
                <a:gd name="connsiteY0" fmla="*/ 0 h 236482"/>
                <a:gd name="connsiteX1" fmla="*/ 0 w 264451"/>
                <a:gd name="connsiteY1" fmla="*/ 70944 h 236482"/>
                <a:gd name="connsiteX2" fmla="*/ 0 w 264451"/>
                <a:gd name="connsiteY2" fmla="*/ 193127 h 236482"/>
                <a:gd name="connsiteX3" fmla="*/ 126123 w 264451"/>
                <a:gd name="connsiteY3" fmla="*/ 236482 h 236482"/>
                <a:gd name="connsiteX4" fmla="*/ 264072 w 264451"/>
                <a:gd name="connsiteY4" fmla="*/ 185245 h 236482"/>
                <a:gd name="connsiteX5" fmla="*/ 264072 w 264451"/>
                <a:gd name="connsiteY5" fmla="*/ 63061 h 236482"/>
                <a:gd name="connsiteX6" fmla="*/ 126124 w 264451"/>
                <a:gd name="connsiteY6" fmla="*/ 0 h 236482"/>
                <a:gd name="connsiteX0" fmla="*/ 126124 w 264451"/>
                <a:gd name="connsiteY0" fmla="*/ 0 h 228599"/>
                <a:gd name="connsiteX1" fmla="*/ 0 w 264451"/>
                <a:gd name="connsiteY1" fmla="*/ 70944 h 228599"/>
                <a:gd name="connsiteX2" fmla="*/ 0 w 264451"/>
                <a:gd name="connsiteY2" fmla="*/ 193127 h 228599"/>
                <a:gd name="connsiteX3" fmla="*/ 126123 w 264451"/>
                <a:gd name="connsiteY3" fmla="*/ 228599 h 228599"/>
                <a:gd name="connsiteX4" fmla="*/ 264072 w 264451"/>
                <a:gd name="connsiteY4" fmla="*/ 185245 h 228599"/>
                <a:gd name="connsiteX5" fmla="*/ 264072 w 264451"/>
                <a:gd name="connsiteY5" fmla="*/ 63061 h 228599"/>
                <a:gd name="connsiteX6" fmla="*/ 126124 w 264451"/>
                <a:gd name="connsiteY6" fmla="*/ 0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51" h="228599">
                  <a:moveTo>
                    <a:pt x="126124" y="0"/>
                  </a:moveTo>
                  <a:lnTo>
                    <a:pt x="0" y="70944"/>
                  </a:lnTo>
                  <a:lnTo>
                    <a:pt x="0" y="193127"/>
                  </a:lnTo>
                  <a:lnTo>
                    <a:pt x="126123" y="228599"/>
                  </a:lnTo>
                  <a:lnTo>
                    <a:pt x="264072" y="185245"/>
                  </a:lnTo>
                  <a:cubicBezTo>
                    <a:pt x="265386" y="102476"/>
                    <a:pt x="262758" y="145830"/>
                    <a:pt x="264072" y="63061"/>
                  </a:cubicBezTo>
                  <a:lnTo>
                    <a:pt x="126124" y="0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899C135-626B-A8B8-0B24-A52F45E571B2}"/>
                </a:ext>
              </a:extLst>
            </p:cNvPr>
            <p:cNvSpPr/>
            <p:nvPr/>
          </p:nvSpPr>
          <p:spPr>
            <a:xfrm>
              <a:off x="4023541" y="2852274"/>
              <a:ext cx="1352550" cy="733425"/>
            </a:xfrm>
            <a:custGeom>
              <a:avLst/>
              <a:gdLst>
                <a:gd name="connsiteX0" fmla="*/ 0 w 1260475"/>
                <a:gd name="connsiteY0" fmla="*/ 0 h 733425"/>
                <a:gd name="connsiteX1" fmla="*/ 965200 w 1260475"/>
                <a:gd name="connsiteY1" fmla="*/ 733425 h 733425"/>
                <a:gd name="connsiteX2" fmla="*/ 1260475 w 1260475"/>
                <a:gd name="connsiteY2" fmla="*/ 314325 h 733425"/>
                <a:gd name="connsiteX3" fmla="*/ 968375 w 1260475"/>
                <a:gd name="connsiteY3" fmla="*/ 3175 h 733425"/>
                <a:gd name="connsiteX4" fmla="*/ 0 w 1260475"/>
                <a:gd name="connsiteY4" fmla="*/ 0 h 733425"/>
                <a:gd name="connsiteX0" fmla="*/ 0 w 1250950"/>
                <a:gd name="connsiteY0" fmla="*/ 0 h 730250"/>
                <a:gd name="connsiteX1" fmla="*/ 955675 w 1250950"/>
                <a:gd name="connsiteY1" fmla="*/ 730250 h 730250"/>
                <a:gd name="connsiteX2" fmla="*/ 1250950 w 1250950"/>
                <a:gd name="connsiteY2" fmla="*/ 311150 h 730250"/>
                <a:gd name="connsiteX3" fmla="*/ 958850 w 1250950"/>
                <a:gd name="connsiteY3" fmla="*/ 0 h 730250"/>
                <a:gd name="connsiteX4" fmla="*/ 0 w 1250950"/>
                <a:gd name="connsiteY4" fmla="*/ 0 h 730250"/>
                <a:gd name="connsiteX0" fmla="*/ 0 w 1250950"/>
                <a:gd name="connsiteY0" fmla="*/ 0 h 730250"/>
                <a:gd name="connsiteX1" fmla="*/ 146049 w 1250950"/>
                <a:gd name="connsiteY1" fmla="*/ 111124 h 730250"/>
                <a:gd name="connsiteX2" fmla="*/ 955675 w 1250950"/>
                <a:gd name="connsiteY2" fmla="*/ 730250 h 730250"/>
                <a:gd name="connsiteX3" fmla="*/ 1250950 w 1250950"/>
                <a:gd name="connsiteY3" fmla="*/ 311150 h 730250"/>
                <a:gd name="connsiteX4" fmla="*/ 958850 w 1250950"/>
                <a:gd name="connsiteY4" fmla="*/ 0 h 730250"/>
                <a:gd name="connsiteX5" fmla="*/ 0 w 1250950"/>
                <a:gd name="connsiteY5" fmla="*/ 0 h 730250"/>
                <a:gd name="connsiteX0" fmla="*/ 0 w 1250950"/>
                <a:gd name="connsiteY0" fmla="*/ 0 h 730250"/>
                <a:gd name="connsiteX1" fmla="*/ 590549 w 1250950"/>
                <a:gd name="connsiteY1" fmla="*/ 542924 h 730250"/>
                <a:gd name="connsiteX2" fmla="*/ 955675 w 1250950"/>
                <a:gd name="connsiteY2" fmla="*/ 730250 h 730250"/>
                <a:gd name="connsiteX3" fmla="*/ 1250950 w 1250950"/>
                <a:gd name="connsiteY3" fmla="*/ 311150 h 730250"/>
                <a:gd name="connsiteX4" fmla="*/ 958850 w 1250950"/>
                <a:gd name="connsiteY4" fmla="*/ 0 h 730250"/>
                <a:gd name="connsiteX5" fmla="*/ 0 w 1250950"/>
                <a:gd name="connsiteY5" fmla="*/ 0 h 730250"/>
                <a:gd name="connsiteX0" fmla="*/ 0 w 1352550"/>
                <a:gd name="connsiteY0" fmla="*/ 0 h 730250"/>
                <a:gd name="connsiteX1" fmla="*/ 692149 w 1352550"/>
                <a:gd name="connsiteY1" fmla="*/ 542924 h 730250"/>
                <a:gd name="connsiteX2" fmla="*/ 1057275 w 1352550"/>
                <a:gd name="connsiteY2" fmla="*/ 730250 h 730250"/>
                <a:gd name="connsiteX3" fmla="*/ 1352550 w 1352550"/>
                <a:gd name="connsiteY3" fmla="*/ 311150 h 730250"/>
                <a:gd name="connsiteX4" fmla="*/ 1060450 w 1352550"/>
                <a:gd name="connsiteY4" fmla="*/ 0 h 730250"/>
                <a:gd name="connsiteX5" fmla="*/ 0 w 1352550"/>
                <a:gd name="connsiteY5" fmla="*/ 0 h 730250"/>
                <a:gd name="connsiteX0" fmla="*/ 0 w 1352550"/>
                <a:gd name="connsiteY0" fmla="*/ 0 h 733425"/>
                <a:gd name="connsiteX1" fmla="*/ 692149 w 1352550"/>
                <a:gd name="connsiteY1" fmla="*/ 542924 h 733425"/>
                <a:gd name="connsiteX2" fmla="*/ 1016000 w 1352550"/>
                <a:gd name="connsiteY2" fmla="*/ 733425 h 733425"/>
                <a:gd name="connsiteX3" fmla="*/ 1352550 w 1352550"/>
                <a:gd name="connsiteY3" fmla="*/ 311150 h 733425"/>
                <a:gd name="connsiteX4" fmla="*/ 1060450 w 1352550"/>
                <a:gd name="connsiteY4" fmla="*/ 0 h 733425"/>
                <a:gd name="connsiteX5" fmla="*/ 0 w 1352550"/>
                <a:gd name="connsiteY5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50" h="733425">
                  <a:moveTo>
                    <a:pt x="0" y="0"/>
                  </a:moveTo>
                  <a:lnTo>
                    <a:pt x="692149" y="542924"/>
                  </a:lnTo>
                  <a:lnTo>
                    <a:pt x="1016000" y="733425"/>
                  </a:lnTo>
                  <a:lnTo>
                    <a:pt x="1352550" y="311150"/>
                  </a:lnTo>
                  <a:lnTo>
                    <a:pt x="1060450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C06260-96C2-0F8B-E0F7-DCF504238A98}"/>
              </a:ext>
            </a:extLst>
          </p:cNvPr>
          <p:cNvSpPr txBox="1"/>
          <p:nvPr/>
        </p:nvSpPr>
        <p:spPr>
          <a:xfrm>
            <a:off x="10780600" y="4271831"/>
            <a:ext cx="54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7A621-3676-642F-0AED-3D00D5E58456}"/>
              </a:ext>
            </a:extLst>
          </p:cNvPr>
          <p:cNvSpPr txBox="1"/>
          <p:nvPr/>
        </p:nvSpPr>
        <p:spPr>
          <a:xfrm>
            <a:off x="-23029" y="256257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DBF32-ACC6-7E21-7669-51BD5CAD7125}"/>
              </a:ext>
            </a:extLst>
          </p:cNvPr>
          <p:cNvSpPr txBox="1"/>
          <p:nvPr/>
        </p:nvSpPr>
        <p:spPr>
          <a:xfrm>
            <a:off x="-23029" y="395336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746D1-2DB2-551D-54AF-2C67DA30506F}"/>
              </a:ext>
            </a:extLst>
          </p:cNvPr>
          <p:cNvSpPr txBox="1"/>
          <p:nvPr/>
        </p:nvSpPr>
        <p:spPr>
          <a:xfrm>
            <a:off x="3675369" y="4271831"/>
            <a:ext cx="518091" cy="276999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60 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C331B-161D-ECAD-3693-BD2A746CB96F}"/>
              </a:ext>
            </a:extLst>
          </p:cNvPr>
          <p:cNvSpPr txBox="1"/>
          <p:nvPr/>
        </p:nvSpPr>
        <p:spPr>
          <a:xfrm>
            <a:off x="2665231" y="4271831"/>
            <a:ext cx="518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D029D-ECB0-1B0F-46BB-987E6BFF402E}"/>
              </a:ext>
            </a:extLst>
          </p:cNvPr>
          <p:cNvSpPr txBox="1"/>
          <p:nvPr/>
        </p:nvSpPr>
        <p:spPr>
          <a:xfrm>
            <a:off x="1586633" y="4271831"/>
            <a:ext cx="59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44B21-2166-9D76-A722-5C4F50A8B48E}"/>
              </a:ext>
            </a:extLst>
          </p:cNvPr>
          <p:cNvSpPr txBox="1"/>
          <p:nvPr/>
        </p:nvSpPr>
        <p:spPr>
          <a:xfrm>
            <a:off x="566160" y="4271831"/>
            <a:ext cx="59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150 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6559C-E26E-9CB8-CCF7-B3EF65E90DDB}"/>
              </a:ext>
            </a:extLst>
          </p:cNvPr>
          <p:cNvSpPr txBox="1"/>
          <p:nvPr/>
        </p:nvSpPr>
        <p:spPr>
          <a:xfrm>
            <a:off x="6735373" y="4271831"/>
            <a:ext cx="465192" cy="276999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B4A12-E2D6-0414-3534-91CB71D0400D}"/>
              </a:ext>
            </a:extLst>
          </p:cNvPr>
          <p:cNvSpPr txBox="1"/>
          <p:nvPr/>
        </p:nvSpPr>
        <p:spPr>
          <a:xfrm>
            <a:off x="7760025" y="4271831"/>
            <a:ext cx="46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23FB9-36DF-FBBB-4823-7283CE267F93}"/>
              </a:ext>
            </a:extLst>
          </p:cNvPr>
          <p:cNvSpPr txBox="1"/>
          <p:nvPr/>
        </p:nvSpPr>
        <p:spPr>
          <a:xfrm>
            <a:off x="9761477" y="4271831"/>
            <a:ext cx="54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F8A00-959A-6BD8-5BF3-15D56A76B715}"/>
              </a:ext>
            </a:extLst>
          </p:cNvPr>
          <p:cNvSpPr txBox="1"/>
          <p:nvPr/>
        </p:nvSpPr>
        <p:spPr>
          <a:xfrm>
            <a:off x="8778052" y="4271831"/>
            <a:ext cx="46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EB7D7B-7EC5-8BF9-F9BF-29F665AAAD51}"/>
              </a:ext>
            </a:extLst>
          </p:cNvPr>
          <p:cNvGrpSpPr/>
          <p:nvPr/>
        </p:nvGrpSpPr>
        <p:grpSpPr>
          <a:xfrm>
            <a:off x="10253972" y="2809095"/>
            <a:ext cx="1600200" cy="936625"/>
            <a:chOff x="10253972" y="2809095"/>
            <a:chExt cx="1600200" cy="936625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9B23D8-BDD9-6682-40F7-92975813A24B}"/>
                </a:ext>
              </a:extLst>
            </p:cNvPr>
            <p:cNvSpPr/>
            <p:nvPr/>
          </p:nvSpPr>
          <p:spPr>
            <a:xfrm>
              <a:off x="10253972" y="2809095"/>
              <a:ext cx="1600200" cy="936625"/>
            </a:xfrm>
            <a:custGeom>
              <a:avLst/>
              <a:gdLst>
                <a:gd name="connsiteX0" fmla="*/ 1590675 w 1600200"/>
                <a:gd name="connsiteY0" fmla="*/ 3175 h 936625"/>
                <a:gd name="connsiteX1" fmla="*/ 1590675 w 1600200"/>
                <a:gd name="connsiteY1" fmla="*/ 936625 h 936625"/>
                <a:gd name="connsiteX2" fmla="*/ 568325 w 1600200"/>
                <a:gd name="connsiteY2" fmla="*/ 936625 h 936625"/>
                <a:gd name="connsiteX3" fmla="*/ 568325 w 1600200"/>
                <a:gd name="connsiteY3" fmla="*/ 587375 h 936625"/>
                <a:gd name="connsiteX4" fmla="*/ 0 w 1600200"/>
                <a:gd name="connsiteY4" fmla="*/ 587375 h 936625"/>
                <a:gd name="connsiteX5" fmla="*/ 0 w 1600200"/>
                <a:gd name="connsiteY5" fmla="*/ 0 h 936625"/>
                <a:gd name="connsiteX6" fmla="*/ 22225 w 1600200"/>
                <a:gd name="connsiteY6" fmla="*/ 0 h 936625"/>
                <a:gd name="connsiteX7" fmla="*/ 1600200 w 1600200"/>
                <a:gd name="connsiteY7" fmla="*/ 0 h 936625"/>
                <a:gd name="connsiteX8" fmla="*/ 1600200 w 1600200"/>
                <a:gd name="connsiteY8" fmla="*/ 79375 h 93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936625">
                  <a:moveTo>
                    <a:pt x="1590675" y="3175"/>
                  </a:moveTo>
                  <a:lnTo>
                    <a:pt x="1590675" y="936625"/>
                  </a:lnTo>
                  <a:lnTo>
                    <a:pt x="568325" y="936625"/>
                  </a:lnTo>
                  <a:lnTo>
                    <a:pt x="568325" y="587375"/>
                  </a:lnTo>
                  <a:lnTo>
                    <a:pt x="0" y="587375"/>
                  </a:lnTo>
                  <a:lnTo>
                    <a:pt x="0" y="0"/>
                  </a:lnTo>
                  <a:lnTo>
                    <a:pt x="22225" y="0"/>
                  </a:lnTo>
                  <a:lnTo>
                    <a:pt x="1600200" y="0"/>
                  </a:lnTo>
                  <a:lnTo>
                    <a:pt x="1600200" y="7937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CC2848-DCC0-D682-F7FC-2E8AB3540958}"/>
                </a:ext>
              </a:extLst>
            </p:cNvPr>
            <p:cNvSpPr/>
            <p:nvPr/>
          </p:nvSpPr>
          <p:spPr>
            <a:xfrm>
              <a:off x="11371374" y="3006954"/>
              <a:ext cx="412750" cy="323850"/>
            </a:xfrm>
            <a:custGeom>
              <a:avLst/>
              <a:gdLst>
                <a:gd name="connsiteX0" fmla="*/ 412750 w 412750"/>
                <a:gd name="connsiteY0" fmla="*/ 320675 h 320675"/>
                <a:gd name="connsiteX1" fmla="*/ 412750 w 412750"/>
                <a:gd name="connsiteY1" fmla="*/ 0 h 320675"/>
                <a:gd name="connsiteX2" fmla="*/ 0 w 412750"/>
                <a:gd name="connsiteY2" fmla="*/ 0 h 320675"/>
                <a:gd name="connsiteX3" fmla="*/ 6350 w 412750"/>
                <a:gd name="connsiteY3" fmla="*/ 301625 h 320675"/>
                <a:gd name="connsiteX4" fmla="*/ 412750 w 412750"/>
                <a:gd name="connsiteY4" fmla="*/ 320675 h 320675"/>
                <a:gd name="connsiteX0" fmla="*/ 412750 w 412750"/>
                <a:gd name="connsiteY0" fmla="*/ 320675 h 323850"/>
                <a:gd name="connsiteX1" fmla="*/ 412750 w 412750"/>
                <a:gd name="connsiteY1" fmla="*/ 0 h 323850"/>
                <a:gd name="connsiteX2" fmla="*/ 0 w 412750"/>
                <a:gd name="connsiteY2" fmla="*/ 0 h 323850"/>
                <a:gd name="connsiteX3" fmla="*/ 0 w 412750"/>
                <a:gd name="connsiteY3" fmla="*/ 323850 h 323850"/>
                <a:gd name="connsiteX4" fmla="*/ 412750 w 412750"/>
                <a:gd name="connsiteY4" fmla="*/ 32067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" h="323850">
                  <a:moveTo>
                    <a:pt x="412750" y="320675"/>
                  </a:moveTo>
                  <a:lnTo>
                    <a:pt x="412750" y="0"/>
                  </a:lnTo>
                  <a:lnTo>
                    <a:pt x="0" y="0"/>
                  </a:lnTo>
                  <a:lnTo>
                    <a:pt x="0" y="323850"/>
                  </a:lnTo>
                  <a:lnTo>
                    <a:pt x="412750" y="320675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D7771C-122C-6918-3BB8-07B0CC7FBEB9}"/>
              </a:ext>
            </a:extLst>
          </p:cNvPr>
          <p:cNvSpPr txBox="1"/>
          <p:nvPr/>
        </p:nvSpPr>
        <p:spPr>
          <a:xfrm>
            <a:off x="9931400" y="4831800"/>
            <a:ext cx="2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1970a</a:t>
            </a:r>
          </a:p>
          <a:p>
            <a:pPr algn="ctr"/>
            <a:r>
              <a:rPr lang="en-US" sz="2400" dirty="0"/>
              <a:t>GARP Rep. #4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A3B47-20E5-7C06-B546-0082C1F5382E}"/>
              </a:ext>
            </a:extLst>
          </p:cNvPr>
          <p:cNvSpPr txBox="1"/>
          <p:nvPr/>
        </p:nvSpPr>
        <p:spPr>
          <a:xfrm>
            <a:off x="3771900" y="4831800"/>
            <a:ext cx="201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1972</a:t>
            </a:r>
          </a:p>
          <a:p>
            <a:pPr algn="ctr"/>
            <a:r>
              <a:rPr lang="en-US" sz="2400" dirty="0"/>
              <a:t>GATE Rep. #1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F15DD-2E08-072F-BC93-8CDF8D63095C}"/>
              </a:ext>
            </a:extLst>
          </p:cNvPr>
          <p:cNvSpPr txBox="1"/>
          <p:nvPr/>
        </p:nvSpPr>
        <p:spPr>
          <a:xfrm>
            <a:off x="10253972" y="2390609"/>
            <a:ext cx="160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“TROMEX”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7E4C6-DE38-72A9-14F7-9BE3AAFAE223}"/>
              </a:ext>
            </a:extLst>
          </p:cNvPr>
          <p:cNvSpPr txBox="1"/>
          <p:nvPr/>
        </p:nvSpPr>
        <p:spPr>
          <a:xfrm>
            <a:off x="4012139" y="2481317"/>
            <a:ext cx="115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“GATE”</a:t>
            </a:r>
          </a:p>
        </p:txBody>
      </p:sp>
    </p:spTree>
    <p:extLst>
      <p:ext uri="{BB962C8B-B14F-4D97-AF65-F5344CB8AC3E}">
        <p14:creationId xmlns:p14="http://schemas.microsoft.com/office/powerpoint/2010/main" val="316066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8557E-E794-5DDD-3472-6ACC58D8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18" y="283266"/>
            <a:ext cx="9154048" cy="64556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1C6139F-275A-ADD9-514F-B897B9D7912B}"/>
              </a:ext>
            </a:extLst>
          </p:cNvPr>
          <p:cNvSpPr/>
          <p:nvPr/>
        </p:nvSpPr>
        <p:spPr>
          <a:xfrm>
            <a:off x="5868237" y="1751166"/>
            <a:ext cx="1537397" cy="580050"/>
          </a:xfrm>
          <a:prstGeom prst="ellipse">
            <a:avLst/>
          </a:prstGeom>
          <a:noFill/>
          <a:ln w="3810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22AF8B-4E1D-5F91-489B-DF9423DB6390}"/>
              </a:ext>
            </a:extLst>
          </p:cNvPr>
          <p:cNvSpPr/>
          <p:nvPr/>
        </p:nvSpPr>
        <p:spPr>
          <a:xfrm>
            <a:off x="4631678" y="557087"/>
            <a:ext cx="1537397" cy="580050"/>
          </a:xfrm>
          <a:prstGeom prst="ellipse">
            <a:avLst/>
          </a:prstGeom>
          <a:noFill/>
          <a:ln w="3810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F9ABF9-755A-38D7-3D7F-8E346ACB7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865239" y="2308355"/>
            <a:ext cx="733268" cy="72894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531766-CE4B-0ECF-1612-EDFC532E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865239" y="5194574"/>
            <a:ext cx="733268" cy="45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757E0-AC32-E69C-146D-613CC3315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744213" y="5194574"/>
            <a:ext cx="733268" cy="4571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92BAB70-6BA5-94AB-EF08-BFF3C08E5A10}"/>
              </a:ext>
            </a:extLst>
          </p:cNvPr>
          <p:cNvSpPr/>
          <p:nvPr/>
        </p:nvSpPr>
        <p:spPr>
          <a:xfrm>
            <a:off x="3096540" y="715761"/>
            <a:ext cx="1537397" cy="580050"/>
          </a:xfrm>
          <a:prstGeom prst="ellipse">
            <a:avLst/>
          </a:prstGeom>
          <a:noFill/>
          <a:ln w="3810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D2068-C63B-6591-75D1-5CBCA083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335264" y="3241171"/>
            <a:ext cx="733268" cy="72894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EE258-E310-F96C-7E2C-05929DBB7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501603" y="4571496"/>
            <a:ext cx="733268" cy="7289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033B3-1FBA-00DE-81FF-6EA2C41F517C}"/>
              </a:ext>
            </a:extLst>
          </p:cNvPr>
          <p:cNvSpPr txBox="1"/>
          <p:nvPr/>
        </p:nvSpPr>
        <p:spPr>
          <a:xfrm>
            <a:off x="10601430" y="1751166"/>
            <a:ext cx="12086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Kwajalein:</a:t>
            </a:r>
            <a:br>
              <a:rPr lang="en-US" dirty="0"/>
            </a:br>
            <a:r>
              <a:rPr lang="en-US" dirty="0"/>
              <a:t>Ronald </a:t>
            </a:r>
            <a:br>
              <a:rPr lang="en-US" dirty="0"/>
            </a:br>
            <a:r>
              <a:rPr lang="en-US" dirty="0"/>
              <a:t>Reagan </a:t>
            </a:r>
            <a:br>
              <a:rPr lang="en-US" dirty="0"/>
            </a:br>
            <a:r>
              <a:rPr lang="en-US" dirty="0"/>
              <a:t>Ballistic </a:t>
            </a:r>
            <a:br>
              <a:rPr lang="en-US" dirty="0"/>
            </a:br>
            <a:r>
              <a:rPr lang="en-US" dirty="0"/>
              <a:t>Missile </a:t>
            </a:r>
            <a:br>
              <a:rPr lang="en-US" dirty="0"/>
            </a:br>
            <a:r>
              <a:rPr lang="en-US" dirty="0"/>
              <a:t>Defense </a:t>
            </a:r>
            <a:br>
              <a:rPr lang="en-US" dirty="0"/>
            </a:br>
            <a:r>
              <a:rPr lang="en-US" dirty="0"/>
              <a:t>Test Site</a:t>
            </a:r>
          </a:p>
        </p:txBody>
      </p:sp>
    </p:spTree>
    <p:extLst>
      <p:ext uri="{BB962C8B-B14F-4D97-AF65-F5344CB8AC3E}">
        <p14:creationId xmlns:p14="http://schemas.microsoft.com/office/powerpoint/2010/main" val="14138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FB76E5-0E81-DD46-F5DB-65EB7ABF830C}"/>
              </a:ext>
            </a:extLst>
          </p:cNvPr>
          <p:cNvSpPr txBox="1"/>
          <p:nvPr/>
        </p:nvSpPr>
        <p:spPr>
          <a:xfrm>
            <a:off x="826955" y="1351508"/>
            <a:ext cx="25280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84 Attendees</a:t>
            </a:r>
          </a:p>
          <a:p>
            <a:endParaRPr lang="en-US" sz="2400" dirty="0"/>
          </a:p>
          <a:p>
            <a:r>
              <a:rPr lang="en-US" sz="2400" dirty="0"/>
              <a:t>Charney</a:t>
            </a:r>
          </a:p>
          <a:p>
            <a:r>
              <a:rPr lang="en-US" sz="2400" dirty="0"/>
              <a:t>Robert M. White</a:t>
            </a:r>
          </a:p>
          <a:p>
            <a:r>
              <a:rPr lang="en-US" sz="2400" dirty="0" err="1"/>
              <a:t>Fjortoft</a:t>
            </a:r>
            <a:endParaRPr lang="en-US" sz="2400" dirty="0"/>
          </a:p>
          <a:p>
            <a:r>
              <a:rPr lang="en-US" sz="2400" dirty="0"/>
              <a:t>Sawyer</a:t>
            </a:r>
          </a:p>
          <a:p>
            <a:r>
              <a:rPr lang="en-US" sz="2400" dirty="0"/>
              <a:t>Sutcliffe</a:t>
            </a:r>
          </a:p>
          <a:p>
            <a:r>
              <a:rPr lang="en-US" sz="2400" dirty="0" err="1"/>
              <a:t>Smagorinsky</a:t>
            </a:r>
            <a:endParaRPr lang="en-US" sz="2400" dirty="0"/>
          </a:p>
          <a:p>
            <a:r>
              <a:rPr lang="en-US" sz="2400" dirty="0"/>
              <a:t>Ogura</a:t>
            </a:r>
          </a:p>
          <a:p>
            <a:r>
              <a:rPr lang="en-US" sz="2400" dirty="0"/>
              <a:t>Mason</a:t>
            </a:r>
          </a:p>
          <a:p>
            <a:r>
              <a:rPr lang="en-US" sz="2400" dirty="0"/>
              <a:t>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7F185-38C3-E07E-3578-BD770298BC2F}"/>
              </a:ext>
            </a:extLst>
          </p:cNvPr>
          <p:cNvSpPr txBox="1"/>
          <p:nvPr/>
        </p:nvSpPr>
        <p:spPr>
          <a:xfrm>
            <a:off x="9062977" y="1720840"/>
            <a:ext cx="2932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“…there would probably not be sufficient international support for an experiment in the Marshall Islands by 1974”</a:t>
            </a:r>
          </a:p>
          <a:p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06CC6B-056F-BBBD-1E35-321750784192}"/>
              </a:ext>
            </a:extLst>
          </p:cNvPr>
          <p:cNvGrpSpPr/>
          <p:nvPr/>
        </p:nvGrpSpPr>
        <p:grpSpPr>
          <a:xfrm>
            <a:off x="3495724" y="234387"/>
            <a:ext cx="5200552" cy="6389226"/>
            <a:chOff x="3495724" y="234387"/>
            <a:chExt cx="5200552" cy="63892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357670-1CC2-B874-29EE-EA8B579AD603}"/>
                </a:ext>
              </a:extLst>
            </p:cNvPr>
            <p:cNvGrpSpPr/>
            <p:nvPr/>
          </p:nvGrpSpPr>
          <p:grpSpPr>
            <a:xfrm>
              <a:off x="3495724" y="234387"/>
              <a:ext cx="5200552" cy="6389226"/>
              <a:chOff x="3517083" y="0"/>
              <a:chExt cx="5137805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19A4CA2-D50E-FD11-4CC8-7CBFDD119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17083" y="0"/>
                <a:ext cx="5137805" cy="6858000"/>
              </a:xfrm>
              <a:prstGeom prst="rect">
                <a:avLst/>
              </a:prstGeom>
              <a:ln w="19050">
                <a:solidFill>
                  <a:srgbClr val="BDB39F"/>
                </a:solidFill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D157AB-006C-F51D-A439-881B6959F36A}"/>
                  </a:ext>
                </a:extLst>
              </p:cNvPr>
              <p:cNvSpPr txBox="1"/>
              <p:nvPr/>
            </p:nvSpPr>
            <p:spPr>
              <a:xfrm>
                <a:off x="5681867" y="6212164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1970b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25BF10-A3EE-D6C8-B82A-D6E9F6BBDE1C}"/>
                </a:ext>
              </a:extLst>
            </p:cNvPr>
            <p:cNvSpPr/>
            <p:nvPr/>
          </p:nvSpPr>
          <p:spPr>
            <a:xfrm>
              <a:off x="3495724" y="2458766"/>
              <a:ext cx="112227" cy="295933"/>
            </a:xfrm>
            <a:prstGeom prst="rect">
              <a:avLst/>
            </a:prstGeom>
            <a:solidFill>
              <a:srgbClr val="B2A8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98F7F41-3122-EDD0-4E8E-8C35DC7A46AD}"/>
              </a:ext>
            </a:extLst>
          </p:cNvPr>
          <p:cNvSpPr/>
          <p:nvPr/>
        </p:nvSpPr>
        <p:spPr>
          <a:xfrm>
            <a:off x="5546202" y="5822066"/>
            <a:ext cx="1099595" cy="801547"/>
          </a:xfrm>
          <a:prstGeom prst="ellipse">
            <a:avLst/>
          </a:prstGeom>
          <a:noFill/>
          <a:ln w="57150">
            <a:solidFill>
              <a:srgbClr val="E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10071</TotalTime>
  <Words>210</Words>
  <Application>Microsoft Macintosh PowerPoint</Application>
  <PresentationFormat>Widescreen</PresentationFormat>
  <Paragraphs>87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Avenir Book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28</cp:revision>
  <dcterms:created xsi:type="dcterms:W3CDTF">2023-12-02T21:48:32Z</dcterms:created>
  <dcterms:modified xsi:type="dcterms:W3CDTF">2024-01-31T13:01:47Z</dcterms:modified>
</cp:coreProperties>
</file>