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77" r:id="rId2"/>
  </p:sldMasterIdLst>
  <p:notesMasterIdLst>
    <p:notesMasterId r:id="rId18"/>
  </p:notesMasterIdLst>
  <p:handoutMasterIdLst>
    <p:handoutMasterId r:id="rId19"/>
  </p:handoutMasterIdLst>
  <p:sldIdLst>
    <p:sldId id="643" r:id="rId3"/>
    <p:sldId id="684" r:id="rId4"/>
    <p:sldId id="902" r:id="rId5"/>
    <p:sldId id="914" r:id="rId6"/>
    <p:sldId id="916" r:id="rId7"/>
    <p:sldId id="925" r:id="rId8"/>
    <p:sldId id="918" r:id="rId9"/>
    <p:sldId id="919" r:id="rId10"/>
    <p:sldId id="920" r:id="rId11"/>
    <p:sldId id="921" r:id="rId12"/>
    <p:sldId id="922" r:id="rId13"/>
    <p:sldId id="923" r:id="rId14"/>
    <p:sldId id="924" r:id="rId15"/>
    <p:sldId id="733" r:id="rId16"/>
    <p:sldId id="926" r:id="rId17"/>
  </p:sldIdLst>
  <p:sldSz cx="9144000" cy="6858000" type="screen4x3"/>
  <p:notesSz cx="6797675" cy="99282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25500"/>
    <a:srgbClr val="1D63B9"/>
    <a:srgbClr val="7AF809"/>
    <a:srgbClr val="04EFEF"/>
    <a:srgbClr val="0C6DC5"/>
    <a:srgbClr val="0099FF"/>
    <a:srgbClr val="4894B5"/>
    <a:srgbClr val="A9D152"/>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09" autoAdjust="0"/>
    <p:restoredTop sz="93826" autoAdjust="0"/>
  </p:normalViewPr>
  <p:slideViewPr>
    <p:cSldViewPr>
      <p:cViewPr varScale="1">
        <p:scale>
          <a:sx n="102" d="100"/>
          <a:sy n="102" d="100"/>
        </p:scale>
        <p:origin x="1884" y="102"/>
      </p:cViewPr>
      <p:guideLst>
        <p:guide orient="horz" pos="2160"/>
        <p:guide pos="2880"/>
      </p:guideLst>
    </p:cSldViewPr>
  </p:slideViewPr>
  <p:outlineViewPr>
    <p:cViewPr>
      <p:scale>
        <a:sx n="33" d="100"/>
        <a:sy n="33" d="100"/>
      </p:scale>
      <p:origin x="0" y="-54654"/>
    </p:cViewPr>
  </p:outlineViewPr>
  <p:notesTextViewPr>
    <p:cViewPr>
      <p:scale>
        <a:sx n="100" d="100"/>
        <a:sy n="100" d="100"/>
      </p:scale>
      <p:origin x="0" y="0"/>
    </p:cViewPr>
  </p:notesTextViewPr>
  <p:sorterViewPr>
    <p:cViewPr varScale="1">
      <p:scale>
        <a:sx n="100" d="100"/>
        <a:sy n="100" d="100"/>
      </p:scale>
      <p:origin x="0" y="12348"/>
    </p:cViewPr>
  </p:sorterViewPr>
  <p:notesViewPr>
    <p:cSldViewPr>
      <p:cViewPr varScale="1">
        <p:scale>
          <a:sx n="84" d="100"/>
          <a:sy n="84" d="100"/>
        </p:scale>
        <p:origin x="3072"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13DD24D-0BA5-4F82-A712-5E140A05623C}" type="datetimeFigureOut">
              <a:rPr lang="zh-TW" altLang="en-US" smtClean="0"/>
              <a:pPr/>
              <a:t>2021/6/1</a:t>
            </a:fld>
            <a:endParaRPr lang="zh-TW" altLang="en-US"/>
          </a:p>
        </p:txBody>
      </p:sp>
      <p:sp>
        <p:nvSpPr>
          <p:cNvPr id="4" name="頁尾版面配置區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1BB5CA31-8CF6-447F-A94E-215164144F78}" type="slidenum">
              <a:rPr lang="zh-TW" altLang="en-US" smtClean="0"/>
              <a:pPr/>
              <a:t>‹#›</a:t>
            </a:fld>
            <a:endParaRPr lang="zh-TW" altLang="en-US"/>
          </a:p>
        </p:txBody>
      </p:sp>
    </p:spTree>
    <p:extLst>
      <p:ext uri="{BB962C8B-B14F-4D97-AF65-F5344CB8AC3E}">
        <p14:creationId xmlns:p14="http://schemas.microsoft.com/office/powerpoint/2010/main" val="1038648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B128719-CD52-4668-B3DB-9BFAA683DAE2}" type="datetimeFigureOut">
              <a:rPr lang="zh-TW" altLang="en-US" smtClean="0"/>
              <a:pPr/>
              <a:t>2021/6/1</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EA2BC9A-1091-481A-888B-D57AB1E786DE}" type="slidenum">
              <a:rPr lang="zh-TW" altLang="en-US" smtClean="0"/>
              <a:pPr/>
              <a:t>‹#›</a:t>
            </a:fld>
            <a:endParaRPr lang="zh-TW" altLang="en-US"/>
          </a:p>
        </p:txBody>
      </p:sp>
    </p:spTree>
    <p:extLst>
      <p:ext uri="{BB962C8B-B14F-4D97-AF65-F5344CB8AC3E}">
        <p14:creationId xmlns:p14="http://schemas.microsoft.com/office/powerpoint/2010/main" val="1558237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For the purposes of this paper, we define “low levels” to be below 700 </a:t>
            </a:r>
            <a:r>
              <a:rPr lang="en-US" altLang="zh-TW" dirty="0" err="1"/>
              <a:t>hPa</a:t>
            </a:r>
            <a:r>
              <a:rPr lang="en-US" altLang="zh-TW" dirty="0"/>
              <a:t> or 3-km altitude, “</a:t>
            </a:r>
            <a:r>
              <a:rPr lang="en-US" altLang="zh-TW" dirty="0" err="1"/>
              <a:t>midlevels</a:t>
            </a:r>
            <a:r>
              <a:rPr lang="en-US" altLang="zh-TW" dirty="0"/>
              <a:t>” to be between 700 and 400 </a:t>
            </a:r>
            <a:r>
              <a:rPr lang="en-US" altLang="zh-TW" dirty="0" err="1"/>
              <a:t>hPa</a:t>
            </a:r>
            <a:r>
              <a:rPr lang="en-US" altLang="zh-TW" dirty="0"/>
              <a:t> or 3–8-km altitude, and “upper levels” to be above 400 </a:t>
            </a:r>
            <a:r>
              <a:rPr lang="en-US" altLang="zh-TW" dirty="0" err="1"/>
              <a:t>hPa</a:t>
            </a:r>
            <a:r>
              <a:rPr lang="en-US" altLang="zh-TW" dirty="0"/>
              <a:t> or 8 km.</a:t>
            </a:r>
            <a:endParaRPr lang="zh-TW" altLang="en-US" dirty="0"/>
          </a:p>
        </p:txBody>
      </p:sp>
      <p:sp>
        <p:nvSpPr>
          <p:cNvPr id="4" name="投影片編號版面配置區 3"/>
          <p:cNvSpPr>
            <a:spLocks noGrp="1"/>
          </p:cNvSpPr>
          <p:nvPr>
            <p:ph type="sldNum" sz="quarter" idx="5"/>
          </p:nvPr>
        </p:nvSpPr>
        <p:spPr/>
        <p:txBody>
          <a:bodyPr/>
          <a:lstStyle/>
          <a:p>
            <a:fld id="{2EA2BC9A-1091-481A-888B-D57AB1E786DE}" type="slidenum">
              <a:rPr lang="zh-TW" altLang="en-US" smtClean="0"/>
              <a:pPr/>
              <a:t>8</a:t>
            </a:fld>
            <a:endParaRPr lang="zh-TW" altLang="en-US"/>
          </a:p>
        </p:txBody>
      </p:sp>
    </p:spTree>
    <p:extLst>
      <p:ext uri="{BB962C8B-B14F-4D97-AF65-F5344CB8AC3E}">
        <p14:creationId xmlns:p14="http://schemas.microsoft.com/office/powerpoint/2010/main" val="1978924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lvl1pPr>
              <a:defRPr>
                <a:solidFill>
                  <a:schemeClr val="tx1"/>
                </a:solidFill>
                <a:latin typeface="Calibri" panose="020F0502020204030204" pitchFamily="34" charset="0"/>
                <a:cs typeface="Times New Roman" pitchFamily="18" charset="0"/>
              </a:defRPr>
            </a:lvl1pPr>
          </a:lstStyle>
          <a:p>
            <a:fld id="{C44C6D4C-9397-4377-80EB-8E244A5E3451}" type="datetime1">
              <a:rPr lang="zh-TW" altLang="en-US" smtClean="0"/>
              <a:t>2021/6/1</a:t>
            </a:fld>
            <a:endParaRPr lang="zh-TW" altLang="en-US" dirty="0"/>
          </a:p>
        </p:txBody>
      </p:sp>
      <p:sp>
        <p:nvSpPr>
          <p:cNvPr id="5" name="頁尾版面配置區 4"/>
          <p:cNvSpPr>
            <a:spLocks noGrp="1"/>
          </p:cNvSpPr>
          <p:nvPr>
            <p:ph type="ftr" sz="quarter" idx="11"/>
          </p:nvPr>
        </p:nvSpPr>
        <p:spPr/>
        <p:txBody>
          <a:bodyPr/>
          <a:lstStyle>
            <a:lvl1pPr>
              <a:defRPr>
                <a:solidFill>
                  <a:schemeClr val="tx1"/>
                </a:solidFill>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sz="1400">
                <a:solidFill>
                  <a:schemeClr val="tx1">
                    <a:lumMod val="75000"/>
                    <a:lumOff val="25000"/>
                  </a:schemeClr>
                </a:solidFill>
                <a:latin typeface="Calibri" panose="020F0502020204030204" pitchFamily="34" charset="0"/>
                <a:cs typeface="Times New Roman" pitchFamily="18" charset="0"/>
              </a:defRPr>
            </a:lvl1pPr>
          </a:lstStyle>
          <a:p>
            <a:fld id="{B0C996E8-7BC1-44D1-9407-422DEE20CBA7}" type="slidenum">
              <a:rPr lang="zh-TW" altLang="en-US" smtClean="0"/>
              <a:pPr/>
              <a:t>‹#›</a:t>
            </a:fld>
            <a:endParaRPr lang="zh-TW" altLang="en-US" dirty="0"/>
          </a:p>
        </p:txBody>
      </p:sp>
      <p:sp>
        <p:nvSpPr>
          <p:cNvPr id="14" name="手繪多邊形 13"/>
          <p:cNvSpPr/>
          <p:nvPr userDrawn="1"/>
        </p:nvSpPr>
        <p:spPr>
          <a:xfrm>
            <a:off x="827584" y="2014718"/>
            <a:ext cx="8316416" cy="2278378"/>
          </a:xfrm>
          <a:custGeom>
            <a:avLst/>
            <a:gdLst>
              <a:gd name="connsiteX0" fmla="*/ 0 w 8316416"/>
              <a:gd name="connsiteY0" fmla="*/ 0 h 1512168"/>
              <a:gd name="connsiteX1" fmla="*/ 8316416 w 8316416"/>
              <a:gd name="connsiteY1" fmla="*/ 0 h 1512168"/>
              <a:gd name="connsiteX2" fmla="*/ 8316416 w 8316416"/>
              <a:gd name="connsiteY2" fmla="*/ 1512168 h 1512168"/>
              <a:gd name="connsiteX3" fmla="*/ 0 w 8316416"/>
              <a:gd name="connsiteY3" fmla="*/ 1512168 h 1512168"/>
              <a:gd name="connsiteX4" fmla="*/ 0 w 8316416"/>
              <a:gd name="connsiteY4" fmla="*/ 0 h 1512168"/>
              <a:gd name="connsiteX0" fmla="*/ 0 w 8316416"/>
              <a:gd name="connsiteY0" fmla="*/ 0 h 1512168"/>
              <a:gd name="connsiteX1" fmla="*/ 8316416 w 8316416"/>
              <a:gd name="connsiteY1" fmla="*/ 0 h 1512168"/>
              <a:gd name="connsiteX2" fmla="*/ 8316416 w 8316416"/>
              <a:gd name="connsiteY2" fmla="*/ 1512168 h 1512168"/>
              <a:gd name="connsiteX3" fmla="*/ 1440160 w 8316416"/>
              <a:gd name="connsiteY3" fmla="*/ 1512168 h 1512168"/>
              <a:gd name="connsiteX4" fmla="*/ 0 w 8316416"/>
              <a:gd name="connsiteY4" fmla="*/ 0 h 1512168"/>
              <a:gd name="connsiteX0" fmla="*/ 0 w 7740352"/>
              <a:gd name="connsiteY0" fmla="*/ 0 h 1512168"/>
              <a:gd name="connsiteX1" fmla="*/ 7740352 w 7740352"/>
              <a:gd name="connsiteY1" fmla="*/ 0 h 1512168"/>
              <a:gd name="connsiteX2" fmla="*/ 7740352 w 7740352"/>
              <a:gd name="connsiteY2" fmla="*/ 1512168 h 1512168"/>
              <a:gd name="connsiteX3" fmla="*/ 864096 w 7740352"/>
              <a:gd name="connsiteY3" fmla="*/ 1512168 h 1512168"/>
              <a:gd name="connsiteX4" fmla="*/ 0 w 7740352"/>
              <a:gd name="connsiteY4" fmla="*/ 0 h 1512168"/>
              <a:gd name="connsiteX0" fmla="*/ 0 w 8172400"/>
              <a:gd name="connsiteY0" fmla="*/ 0 h 1512168"/>
              <a:gd name="connsiteX1" fmla="*/ 8172400 w 8172400"/>
              <a:gd name="connsiteY1" fmla="*/ 0 h 1512168"/>
              <a:gd name="connsiteX2" fmla="*/ 8172400 w 8172400"/>
              <a:gd name="connsiteY2" fmla="*/ 1512168 h 1512168"/>
              <a:gd name="connsiteX3" fmla="*/ 1296144 w 8172400"/>
              <a:gd name="connsiteY3" fmla="*/ 1512168 h 1512168"/>
              <a:gd name="connsiteX4" fmla="*/ 0 w 8172400"/>
              <a:gd name="connsiteY4" fmla="*/ 0 h 151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2400" h="1512168">
                <a:moveTo>
                  <a:pt x="0" y="0"/>
                </a:moveTo>
                <a:lnTo>
                  <a:pt x="8172400" y="0"/>
                </a:lnTo>
                <a:lnTo>
                  <a:pt x="8172400" y="1512168"/>
                </a:lnTo>
                <a:lnTo>
                  <a:pt x="1296144" y="1512168"/>
                </a:lnTo>
                <a:lnTo>
                  <a:pt x="0" y="0"/>
                </a:lnTo>
                <a:close/>
              </a:path>
            </a:pathLst>
          </a:custGeom>
          <a:gradFill>
            <a:gsLst>
              <a:gs pos="10000">
                <a:schemeClr val="bg1">
                  <a:alpha val="0"/>
                </a:schemeClr>
              </a:gs>
              <a:gs pos="45000">
                <a:schemeClr val="bg1">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 name="直線接點 14"/>
          <p:cNvCxnSpPr/>
          <p:nvPr userDrawn="1"/>
        </p:nvCxnSpPr>
        <p:spPr>
          <a:xfrm>
            <a:off x="683568" y="1988840"/>
            <a:ext cx="8424936" cy="0"/>
          </a:xfrm>
          <a:prstGeom prst="line">
            <a:avLst/>
          </a:prstGeom>
          <a:ln w="25400">
            <a:solidFill>
              <a:schemeClr val="bg1"/>
            </a:solidFill>
          </a:ln>
          <a:effectLst>
            <a:outerShdw blurRad="12700" dist="12700" dir="5400000" algn="t"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cxnSp>
        <p:nvCxnSpPr>
          <p:cNvPr id="16" name="直線接點 15"/>
          <p:cNvCxnSpPr/>
          <p:nvPr userDrawn="1"/>
        </p:nvCxnSpPr>
        <p:spPr>
          <a:xfrm>
            <a:off x="2051720" y="4293096"/>
            <a:ext cx="7092280" cy="0"/>
          </a:xfrm>
          <a:prstGeom prst="line">
            <a:avLst/>
          </a:prstGeom>
          <a:ln w="25400">
            <a:solidFill>
              <a:schemeClr val="bg1"/>
            </a:solidFill>
          </a:ln>
          <a:effectLst>
            <a:outerShdw blurRad="12700" dist="12700" dir="5400000" algn="t"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ctrTitle"/>
          </p:nvPr>
        </p:nvSpPr>
        <p:spPr>
          <a:xfrm>
            <a:off x="1187624" y="2276872"/>
            <a:ext cx="7772400" cy="738664"/>
          </a:xfrm>
          <a:noFill/>
        </p:spPr>
        <p:txBody>
          <a:bodyPr wrap="square" rtlCol="0">
            <a:spAutoFit/>
            <a:scene3d>
              <a:camera prst="orthographicFront"/>
              <a:lightRig rig="morning" dir="t"/>
            </a:scene3d>
            <a:sp3d contourW="12700" prstMaterial="plastic">
              <a:bevelT w="88900"/>
              <a:extrusionClr>
                <a:schemeClr val="tx1"/>
              </a:extrusionClr>
              <a:contourClr>
                <a:schemeClr val="bg1"/>
              </a:contourClr>
            </a:sp3d>
          </a:bodyPr>
          <a:lstStyle>
            <a:lvl1pPr marL="0" algn="r" defTabSz="914400" rtl="0" eaLnBrk="1" latinLnBrk="0" hangingPunct="1">
              <a:defRPr lang="zh-TW" altLang="en-US" sz="4200" b="1" kern="1200" spc="50" dirty="0">
                <a:ln w="11430"/>
                <a:gradFill>
                  <a:gsLst>
                    <a:gs pos="0">
                      <a:srgbClr val="B00000"/>
                    </a:gs>
                    <a:gs pos="56000">
                      <a:srgbClr val="990000"/>
                    </a:gs>
                    <a:gs pos="100000">
                      <a:srgbClr val="6C0000"/>
                    </a:gs>
                  </a:gsLst>
                  <a:lin ang="1800000" scaled="0"/>
                </a:gradFill>
                <a:effectLst>
                  <a:outerShdw blurRad="50800" dist="38100" dir="2700000" algn="tl" rotWithShape="0">
                    <a:prstClr val="black">
                      <a:alpha val="40000"/>
                    </a:prstClr>
                  </a:outerShdw>
                </a:effectLst>
                <a:latin typeface="微軟正黑體" pitchFamily="34" charset="-120"/>
                <a:ea typeface="微軟正黑體" pitchFamily="34" charset="-120"/>
                <a:cs typeface="+mn-cs"/>
              </a:defRPr>
            </a:lvl1pPr>
          </a:lstStyle>
          <a:p>
            <a:r>
              <a:rPr lang="zh-TW" altLang="en-US" dirty="0"/>
              <a:t>按一下以編輯母片標題樣式</a:t>
            </a:r>
          </a:p>
        </p:txBody>
      </p:sp>
      <p:sp>
        <p:nvSpPr>
          <p:cNvPr id="3" name="副標題 2"/>
          <p:cNvSpPr>
            <a:spLocks noGrp="1"/>
          </p:cNvSpPr>
          <p:nvPr>
            <p:ph type="subTitle" idx="1"/>
          </p:nvPr>
        </p:nvSpPr>
        <p:spPr>
          <a:xfrm>
            <a:off x="2635696" y="3501008"/>
            <a:ext cx="6400800" cy="477054"/>
          </a:xfrm>
          <a:noFill/>
        </p:spPr>
        <p:txBody>
          <a:bodyPr wrap="square" rtlCol="0">
            <a:spAutoFit/>
            <a:scene3d>
              <a:camera prst="orthographicFront"/>
              <a:lightRig rig="morning" dir="t"/>
            </a:scene3d>
            <a:sp3d contourW="6350" prstMaterial="plastic">
              <a:bevelT w="63500" h="38100"/>
              <a:contourClr>
                <a:schemeClr val="tx1"/>
              </a:contourClr>
            </a:sp3d>
          </a:bodyPr>
          <a:lstStyle>
            <a:lvl1pPr marL="0" indent="0" algn="r" defTabSz="914400" rtl="0" eaLnBrk="1" latinLnBrk="0" hangingPunct="1">
              <a:buNone/>
              <a:defRPr lang="zh-TW" altLang="en-US" sz="2500" b="1" kern="1200" dirty="0">
                <a:gradFill>
                  <a:gsLst>
                    <a:gs pos="0">
                      <a:schemeClr val="tx1"/>
                    </a:gs>
                    <a:gs pos="56000">
                      <a:schemeClr val="tx1">
                        <a:lumMod val="75000"/>
                        <a:lumOff val="25000"/>
                      </a:schemeClr>
                    </a:gs>
                    <a:gs pos="100000">
                      <a:schemeClr val="tx1">
                        <a:lumMod val="85000"/>
                        <a:lumOff val="15000"/>
                      </a:schemeClr>
                    </a:gs>
                  </a:gsLst>
                  <a:lin ang="1800000" scaled="0"/>
                </a:gradFill>
                <a:latin typeface="微軟正黑體" pitchFamily="34" charset="-120"/>
                <a:ea typeface="微軟正黑體" pitchFamily="34" charset="-120"/>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只有標題">
    <p:bg>
      <p:bgPr>
        <a:solidFill>
          <a:schemeClr val="tx2">
            <a:lumMod val="75000"/>
          </a:schemeClr>
        </a:solidFill>
        <a:effectLst/>
      </p:bgPr>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a:xfrm>
            <a:off x="926232" y="6356350"/>
            <a:ext cx="2133600" cy="365125"/>
          </a:xfrm>
        </p:spPr>
        <p:txBody>
          <a:bodyPr/>
          <a:lstStyle>
            <a:lvl1pPr algn="r">
              <a:defRPr>
                <a:solidFill>
                  <a:schemeClr val="tx1"/>
                </a:solidFill>
              </a:defRPr>
            </a:lvl1pPr>
          </a:lstStyle>
          <a:p>
            <a:fld id="{28E242AA-BC1D-4E83-86A8-3BA8C45F713A}" type="datetime1">
              <a:rPr lang="zh-TW" altLang="en-US" smtClean="0"/>
              <a:t>2021/6/1</a:t>
            </a:fld>
            <a:endParaRPr lang="zh-TW" altLang="en-US"/>
          </a:p>
        </p:txBody>
      </p:sp>
      <p:sp>
        <p:nvSpPr>
          <p:cNvPr id="4" name="頁尾版面配置區 3"/>
          <p:cNvSpPr>
            <a:spLocks noGrp="1"/>
          </p:cNvSpPr>
          <p:nvPr>
            <p:ph type="ftr" sz="quarter" idx="11"/>
          </p:nvPr>
        </p:nvSpPr>
        <p:spPr/>
        <p:txBody>
          <a:bodyPr/>
          <a:lstStyle>
            <a:lvl1pPr>
              <a:defRPr>
                <a:solidFill>
                  <a:schemeClr val="tx1"/>
                </a:solidFill>
              </a:defRPr>
            </a:lvl1pPr>
          </a:lstStyle>
          <a:p>
            <a:endParaRPr lang="zh-TW" altLang="en-US" dirty="0"/>
          </a:p>
        </p:txBody>
      </p:sp>
      <p:sp>
        <p:nvSpPr>
          <p:cNvPr id="5" name="投影片編號版面配置區 4"/>
          <p:cNvSpPr>
            <a:spLocks noGrp="1"/>
          </p:cNvSpPr>
          <p:nvPr>
            <p:ph type="sldNum" sz="quarter" idx="12"/>
          </p:nvPr>
        </p:nvSpPr>
        <p:spPr/>
        <p:txBody>
          <a:bodyPr/>
          <a:lstStyle>
            <a:lvl1pPr>
              <a:defRPr>
                <a:solidFill>
                  <a:schemeClr val="tx1"/>
                </a:solidFill>
              </a:defRPr>
            </a:lvl1pPr>
          </a:lstStyle>
          <a:p>
            <a:fld id="{B0C996E8-7BC1-44D1-9407-422DEE20CBA7}" type="slidenum">
              <a:rPr lang="zh-TW" altLang="en-US" smtClean="0"/>
              <a:pPr/>
              <a:t>‹#›</a:t>
            </a:fld>
            <a:endParaRPr lang="zh-TW" altLang="en-US"/>
          </a:p>
        </p:txBody>
      </p:sp>
      <p:sp>
        <p:nvSpPr>
          <p:cNvPr id="12" name="標題 1"/>
          <p:cNvSpPr>
            <a:spLocks noGrp="1"/>
          </p:cNvSpPr>
          <p:nvPr>
            <p:ph type="title"/>
          </p:nvPr>
        </p:nvSpPr>
        <p:spPr>
          <a:xfrm>
            <a:off x="4139952" y="2852936"/>
            <a:ext cx="4608512" cy="1143000"/>
          </a:xfrm>
        </p:spPr>
        <p:txBody>
          <a:bodyPr vert="horz" lIns="91440" tIns="45720" rIns="91440" bIns="45720" rtlCol="0" anchor="ctr">
            <a:normAutofit fontScale="90000" lnSpcReduction="10000"/>
          </a:bodyPr>
          <a:lstStyle>
            <a:lvl1pPr>
              <a:defRPr kumimoji="0" lang="zh-TW" altLang="en-US" sz="3600" b="1" i="0" u="none" strike="noStrike" kern="1200" cap="none" spc="0" normalizeH="0" baseline="0" noProof="0">
                <a:ln>
                  <a:noFill/>
                </a:ln>
                <a:solidFill>
                  <a:schemeClr val="bg1"/>
                </a:solidFill>
                <a:effectLst>
                  <a:outerShdw blurRad="50800" dist="38100" dir="2700000" algn="tl" rotWithShape="0">
                    <a:prstClr val="black">
                      <a:alpha val="40000"/>
                    </a:prstClr>
                  </a:outerShdw>
                </a:effectLst>
                <a:uLnTx/>
                <a:uFillTx/>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lang="zh-TW" altLang="en-US" dirty="0"/>
          </a:p>
        </p:txBody>
      </p:sp>
    </p:spTree>
    <p:extLst>
      <p:ext uri="{BB962C8B-B14F-4D97-AF65-F5344CB8AC3E}">
        <p14:creationId xmlns:p14="http://schemas.microsoft.com/office/powerpoint/2010/main" val="2369768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主畫面A(雙層標題)">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928794" y="285728"/>
            <a:ext cx="6357982" cy="571504"/>
          </a:xfrm>
        </p:spPr>
        <p:txBody>
          <a:bodyPr/>
          <a:lstStyle>
            <a:lvl1pPr algn="l">
              <a:defRPr lang="zh-TW" altLang="en-US" sz="4000" b="1" kern="1200" dirty="0" smtClean="0">
                <a:solidFill>
                  <a:srgbClr val="002060"/>
                </a:solidFill>
                <a:effectLst>
                  <a:outerShdw blurRad="38100" dist="38100" dir="2700000" algn="tl">
                    <a:srgbClr val="000000">
                      <a:alpha val="43137"/>
                    </a:srgbClr>
                  </a:outerShdw>
                </a:effectLst>
                <a:latin typeface="+mj-lt"/>
                <a:ea typeface="+mj-ea"/>
                <a:cs typeface="+mj-cs"/>
              </a:defRPr>
            </a:lvl1pPr>
          </a:lstStyle>
          <a:p>
            <a:r>
              <a:rPr lang="zh-TW" altLang="en-US"/>
              <a:t>按一下以編輯母片標題樣式</a:t>
            </a:r>
            <a:endParaRPr lang="zh-TW" altLang="en-US" dirty="0"/>
          </a:p>
        </p:txBody>
      </p:sp>
      <p:sp>
        <p:nvSpPr>
          <p:cNvPr id="3" name="內容版面配置區 2"/>
          <p:cNvSpPr>
            <a:spLocks noGrp="1"/>
          </p:cNvSpPr>
          <p:nvPr>
            <p:ph idx="1"/>
          </p:nvPr>
        </p:nvSpPr>
        <p:spPr>
          <a:xfrm>
            <a:off x="785786" y="1571612"/>
            <a:ext cx="7643866" cy="4625989"/>
          </a:xfrm>
        </p:spPr>
        <p:txBody>
          <a:bodyPr/>
          <a:lstStyle>
            <a:lvl1pPr>
              <a:buSzPct val="100000"/>
              <a:buFontTx/>
              <a:buBlip>
                <a:blip r:embed="rId2"/>
              </a:buBlip>
              <a:defRPr b="1">
                <a:effectLst/>
              </a:defRPr>
            </a:lvl1pPr>
            <a:lvl2pPr>
              <a:buFontTx/>
              <a:buBlip>
                <a:blip r:embed="rId3"/>
              </a:buBlip>
              <a:defRPr>
                <a:solidFill>
                  <a:schemeClr val="accent3">
                    <a:lumMod val="50000"/>
                  </a:schemeClr>
                </a:solidFill>
              </a:defRPr>
            </a:lvl2pPr>
            <a:lvl3pPr>
              <a:buFontTx/>
              <a:buBlip>
                <a:blip r:embed="rId4"/>
              </a:buBlip>
              <a:defRPr/>
            </a:lvl3pPr>
            <a:lvl5pPr>
              <a:buFont typeface="Arial" pitchFamily="34" charset="0"/>
              <a:buChar char="•"/>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p:txBody>
      </p:sp>
      <p:sp>
        <p:nvSpPr>
          <p:cNvPr id="9" name="文字版面配置區 8"/>
          <p:cNvSpPr>
            <a:spLocks noGrp="1"/>
          </p:cNvSpPr>
          <p:nvPr>
            <p:ph type="body" sz="quarter" idx="13"/>
          </p:nvPr>
        </p:nvSpPr>
        <p:spPr>
          <a:xfrm>
            <a:off x="2214546" y="857233"/>
            <a:ext cx="6357982" cy="571504"/>
          </a:xfrm>
        </p:spPr>
        <p:txBody>
          <a:bodyPr>
            <a:noAutofit/>
          </a:bodyPr>
          <a:lstStyle>
            <a:lvl1pPr>
              <a:buNone/>
              <a:defRPr sz="3200">
                <a:solidFill>
                  <a:srgbClr val="FFCC00"/>
                </a:solidFill>
                <a:effectLst>
                  <a:outerShdw blurRad="38100" dist="38100" dir="2700000" algn="tl">
                    <a:srgbClr val="000000">
                      <a:alpha val="43137"/>
                    </a:srgbClr>
                  </a:outerShdw>
                </a:effectLst>
              </a:defRPr>
            </a:lvl1pPr>
          </a:lstStyle>
          <a:p>
            <a:pPr lvl="0"/>
            <a:r>
              <a:rPr lang="zh-TW" altLang="en-US"/>
              <a:t>按一下以編輯母片文字樣式</a:t>
            </a:r>
          </a:p>
        </p:txBody>
      </p:sp>
      <p:sp>
        <p:nvSpPr>
          <p:cNvPr id="5" name="日期版面配置區 3"/>
          <p:cNvSpPr>
            <a:spLocks noGrp="1"/>
          </p:cNvSpPr>
          <p:nvPr>
            <p:ph type="dt" sz="half" idx="14"/>
          </p:nvPr>
        </p:nvSpPr>
        <p:spPr/>
        <p:txBody>
          <a:bodyPr/>
          <a:lstStyle>
            <a:lvl1pPr>
              <a:defRPr/>
            </a:lvl1pPr>
          </a:lstStyle>
          <a:p>
            <a:pPr>
              <a:defRPr/>
            </a:pPr>
            <a:fld id="{9182CBF7-EFA9-4DB0-9A18-4D6C003644EB}" type="datetime1">
              <a:rPr lang="zh-TW" altLang="en-US" smtClean="0"/>
              <a:t>2021/6/1</a:t>
            </a:fld>
            <a:endParaRPr lang="zh-TW" altLang="en-US"/>
          </a:p>
        </p:txBody>
      </p:sp>
      <p:sp>
        <p:nvSpPr>
          <p:cNvPr id="6" name="頁尾版面配置區 4"/>
          <p:cNvSpPr>
            <a:spLocks noGrp="1"/>
          </p:cNvSpPr>
          <p:nvPr>
            <p:ph type="ftr" sz="quarter" idx="15"/>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6"/>
          </p:nvPr>
        </p:nvSpPr>
        <p:spPr/>
        <p:txBody>
          <a:bodyPr/>
          <a:lstStyle>
            <a:lvl1pPr>
              <a:defRPr/>
            </a:lvl1pPr>
          </a:lstStyle>
          <a:p>
            <a:fld id="{FBF7EE88-F458-4743-BA39-B131BE457404}" type="slidenum">
              <a:rPr lang="zh-TW" altLang="en-US"/>
              <a:pPr/>
              <a:t>‹#›</a:t>
            </a:fld>
            <a:endParaRPr lang="zh-TW" altLang="en-US"/>
          </a:p>
        </p:txBody>
      </p:sp>
    </p:spTree>
    <p:extLst>
      <p:ext uri="{BB962C8B-B14F-4D97-AF65-F5344CB8AC3E}">
        <p14:creationId xmlns:p14="http://schemas.microsoft.com/office/powerpoint/2010/main" val="2444729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標題及物件">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p>
            <a:fld id="{3C0832AD-42D2-46E6-B027-D19ADBD26FBE}" type="datetime1">
              <a:rPr lang="zh-TW" altLang="en-US" smtClean="0"/>
              <a:t>2021/6/1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611483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B6179361-6696-4004-9D4A-5DF3C7A699A4}" type="datetime1">
              <a:rPr lang="zh-TW" altLang="en-US" smtClean="0"/>
              <a:t>2021/6/1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8D884D-555C-4B91-897E-F927A9A3D445}" type="slidenum">
              <a:rPr lang="zh-TW" altLang="en-US" smtClean="0"/>
              <a:pPr/>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EE5F5E9B-95AB-43C8-B458-DA1B4E10241B}" type="datetime1">
              <a:rPr lang="zh-TW" altLang="en-US" smtClean="0"/>
              <a:t>2021/6/1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8D884D-555C-4B91-897E-F927A9A3D445}" type="slidenum">
              <a:rPr lang="zh-TW" altLang="en-US" smtClean="0"/>
              <a:pPr/>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區段標題">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68965AA5-B5F5-4236-853A-0FF3806BEB5A}" type="datetime1">
              <a:rPr lang="zh-TW" altLang="en-US" smtClean="0"/>
              <a:t>2021/6/1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8D884D-555C-4B91-897E-F927A9A3D445}" type="slidenum">
              <a:rPr lang="zh-TW" altLang="en-US" smtClean="0"/>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AB3FE03-753B-4705-87E6-10788BC7FE76}" type="datetime1">
              <a:rPr lang="zh-TW" altLang="en-US" smtClean="0"/>
              <a:t>2021/6/1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8D884D-555C-4B91-897E-F927A9A3D445}" type="slidenum">
              <a:rPr lang="zh-TW" altLang="en-US" smtClean="0"/>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41F4F267-68C2-42C8-ADB9-B60051070A2C}" type="datetime1">
              <a:rPr lang="zh-TW" altLang="en-US" smtClean="0"/>
              <a:t>2021/6/1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D8D884D-555C-4B91-897E-F927A9A3D445}" type="slidenum">
              <a:rPr lang="zh-TW" altLang="en-US" smtClean="0"/>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C6B2B4AF-A820-480E-89BA-0F79C3B4B826}" type="datetime1">
              <a:rPr lang="zh-TW" altLang="en-US" smtClean="0"/>
              <a:t>2021/6/1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D8D884D-555C-4B91-897E-F927A9A3D445}" type="slidenum">
              <a:rPr lang="zh-TW" altLang="en-US" smtClean="0"/>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FEC5273-3327-41DD-9DA1-0793CA69FAD7}" type="datetime1">
              <a:rPr lang="zh-TW" altLang="en-US" smtClean="0"/>
              <a:t>2021/6/1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D8D884D-555C-4B91-897E-F927A9A3D445}"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標題及物件">
    <p:bg>
      <p:bgPr>
        <a:gradFill>
          <a:gsLst>
            <a:gs pos="15000">
              <a:schemeClr val="bg1"/>
            </a:gs>
            <a:gs pos="0">
              <a:srgbClr val="8B9BAF"/>
            </a:gs>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9" name="橢圓 8"/>
          <p:cNvSpPr/>
          <p:nvPr userDrawn="1"/>
        </p:nvSpPr>
        <p:spPr>
          <a:xfrm>
            <a:off x="8261882" y="6412838"/>
            <a:ext cx="576064" cy="360040"/>
          </a:xfrm>
          <a:prstGeom prst="ellipse">
            <a:avLst/>
          </a:prstGeom>
          <a:solidFill>
            <a:schemeClr val="bg1"/>
          </a:solidFill>
          <a:ln>
            <a:noFill/>
          </a:ln>
          <a:effectLst>
            <a:innerShdw blurRad="63500" dist="508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468000" y="7200"/>
            <a:ext cx="7768800" cy="619200"/>
          </a:xfrm>
        </p:spPr>
        <p:txBody>
          <a:bodyPr vert="horz" lIns="91440" tIns="45720" rIns="91440" bIns="45720" rtlCol="0" anchor="ctr">
            <a:normAutofit/>
            <a:scene3d>
              <a:camera prst="orthographicFront"/>
              <a:lightRig rig="chilly" dir="t"/>
            </a:scene3d>
            <a:sp3d extrusionH="6350" contourW="6350" prstMaterial="plastic">
              <a:bevelT w="6350" h="12700"/>
            </a:sp3d>
          </a:bodyPr>
          <a:lstStyle>
            <a:lvl1pPr algn="l" defTabSz="914400" rtl="0" eaLnBrk="1" latinLnBrk="0" hangingPunct="1">
              <a:spcBef>
                <a:spcPct val="0"/>
              </a:spcBef>
              <a:buNone/>
              <a:defRPr lang="zh-TW" altLang="en-US" sz="3200" b="0" kern="1200">
                <a:ln w="6350">
                  <a:noFill/>
                </a:ln>
                <a:solidFill>
                  <a:schemeClr val="bg1"/>
                </a:solidFill>
                <a:effectLst/>
                <a:latin typeface="微軟正黑體" pitchFamily="34" charset="-120"/>
                <a:ea typeface="微軟正黑體" pitchFamily="34" charset="-120"/>
                <a:cs typeface="+mj-cs"/>
              </a:defRPr>
            </a:lvl1pPr>
          </a:lstStyle>
          <a:p>
            <a:r>
              <a:rPr lang="zh-TW" altLang="en-US" dirty="0"/>
              <a:t>按一下以編輯母片標題樣式</a:t>
            </a:r>
          </a:p>
        </p:txBody>
      </p:sp>
      <p:sp>
        <p:nvSpPr>
          <p:cNvPr id="3" name="內容版面配置區 2"/>
          <p:cNvSpPr>
            <a:spLocks noGrp="1"/>
          </p:cNvSpPr>
          <p:nvPr>
            <p:ph idx="1"/>
          </p:nvPr>
        </p:nvSpPr>
        <p:spPr>
          <a:xfrm>
            <a:off x="467544" y="1196752"/>
            <a:ext cx="8229600" cy="4680520"/>
          </a:xfrm>
        </p:spPr>
        <p:txBody>
          <a:bodyPr/>
          <a:lstStyle>
            <a:lvl1pPr marL="266700" indent="-266700" algn="l">
              <a:buSzPct val="110000"/>
              <a:buFontTx/>
              <a:buBlip>
                <a:blip r:embed="rId2"/>
              </a:buBlip>
              <a:defRPr sz="2400" b="1">
                <a:latin typeface="Calibri" panose="020F0502020204030204" pitchFamily="34" charset="0"/>
                <a:ea typeface="微軟正黑體" pitchFamily="34" charset="-120"/>
                <a:cs typeface="Times New Roman" pitchFamily="18" charset="0"/>
              </a:defRPr>
            </a:lvl1pPr>
            <a:lvl2pPr marL="622300" indent="-266700" algn="l">
              <a:buSzPct val="150000"/>
              <a:buFontTx/>
              <a:buBlip>
                <a:blip r:embed="rId3"/>
              </a:buBlip>
              <a:defRPr sz="2000">
                <a:latin typeface="Calibri" panose="020F0502020204030204" pitchFamily="34" charset="0"/>
                <a:ea typeface="微軟正黑體" pitchFamily="34" charset="-120"/>
                <a:cs typeface="Times New Roman" pitchFamily="18" charset="0"/>
              </a:defRPr>
            </a:lvl2pPr>
            <a:lvl3pPr marL="1079500" indent="-355600" algn="l">
              <a:buSzPct val="180000"/>
              <a:buFontTx/>
              <a:buBlip>
                <a:blip r:embed="rId4"/>
              </a:buBlip>
              <a:defRPr sz="1600">
                <a:latin typeface="Calibri" panose="020F0502020204030204" pitchFamily="34" charset="0"/>
                <a:ea typeface="+mj-ea"/>
                <a:cs typeface="Times New Roman" pitchFamily="18" charset="0"/>
              </a:defRPr>
            </a:lvl3pPr>
            <a:lvl4pPr marL="1435100" indent="-266700" algn="l">
              <a:buSzPct val="150000"/>
              <a:buFontTx/>
              <a:buBlip>
                <a:blip r:embed="rId5"/>
              </a:buBlip>
              <a:defRPr sz="1600">
                <a:latin typeface="Calibri" panose="020F0502020204030204" pitchFamily="34" charset="0"/>
                <a:ea typeface="+mj-ea"/>
                <a:cs typeface="Times New Roman" pitchFamily="18" charset="0"/>
              </a:defRPr>
            </a:lvl4pPr>
            <a:lvl5pPr marL="1790700" indent="-177800" algn="l">
              <a:buFontTx/>
              <a:buBlip>
                <a:blip r:embed="rId6"/>
              </a:buBlip>
              <a:defRPr sz="1600">
                <a:latin typeface="Calibri" panose="020F0502020204030204" pitchFamily="34" charset="0"/>
                <a:ea typeface="+mj-ea"/>
                <a:cs typeface="Times New Roman"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a:xfrm>
            <a:off x="926232" y="6356350"/>
            <a:ext cx="2133600" cy="365125"/>
          </a:xfrm>
        </p:spPr>
        <p:txBody>
          <a:bodyPr vert="horz" lIns="91440" tIns="45720" rIns="91440" bIns="45720" rtlCol="0" anchor="ctr"/>
          <a:lstStyle>
            <a:lvl1pPr marL="0" algn="r" defTabSz="914400" rtl="0" eaLnBrk="1" latinLnBrk="0" hangingPunct="1">
              <a:defRPr lang="zh-TW" altLang="en-US" sz="1200" kern="1200" smtClean="0">
                <a:solidFill>
                  <a:schemeClr val="bg1">
                    <a:lumMod val="85000"/>
                  </a:schemeClr>
                </a:solidFill>
                <a:latin typeface="+mn-lt"/>
                <a:ea typeface="+mn-ea"/>
                <a:cs typeface="+mn-cs"/>
              </a:defRPr>
            </a:lvl1pPr>
          </a:lstStyle>
          <a:p>
            <a:fld id="{2F2B2FCF-CD10-49D3-8EA3-EE2BC20934F6}" type="datetime1">
              <a:rPr lang="zh-TW" altLang="en-US" smtClean="0"/>
              <a:t>2021/6/1</a:t>
            </a:fld>
            <a:endParaRPr lang="en-US" altLang="zh-TW"/>
          </a:p>
        </p:txBody>
      </p:sp>
      <p:sp>
        <p:nvSpPr>
          <p:cNvPr id="5" name="頁尾版面配置區 4"/>
          <p:cNvSpPr>
            <a:spLocks noGrp="1"/>
          </p:cNvSpPr>
          <p:nvPr>
            <p:ph type="ftr" sz="quarter" idx="11"/>
          </p:nvPr>
        </p:nvSpPr>
        <p:spPr/>
        <p:txBody>
          <a:bodyPr vert="horz" lIns="91440" tIns="45720" rIns="91440" bIns="45720" rtlCol="0" anchor="ctr"/>
          <a:lstStyle>
            <a:lvl1pPr marL="0" algn="ctr" defTabSz="914400" rtl="0" eaLnBrk="1" latinLnBrk="0" hangingPunct="1">
              <a:defRPr lang="zh-TW" altLang="en-US" sz="1200" kern="1200" dirty="0">
                <a:solidFill>
                  <a:schemeClr val="bg1">
                    <a:lumMod val="85000"/>
                  </a:schemeClr>
                </a:solidFill>
                <a:latin typeface="+mn-lt"/>
                <a:ea typeface="+mn-ea"/>
                <a:cs typeface="+mn-cs"/>
              </a:defRPr>
            </a:lvl1pPr>
          </a:lstStyle>
          <a:p>
            <a:endParaRPr lang="zh-TW" altLang="en-US"/>
          </a:p>
        </p:txBody>
      </p:sp>
      <p:sp>
        <p:nvSpPr>
          <p:cNvPr id="6" name="投影片編號版面配置區 5"/>
          <p:cNvSpPr>
            <a:spLocks noGrp="1"/>
          </p:cNvSpPr>
          <p:nvPr>
            <p:ph type="sldNum" sz="quarter" idx="12"/>
          </p:nvPr>
        </p:nvSpPr>
        <p:spPr/>
        <p:txBody>
          <a:bodyPr/>
          <a:lstStyle/>
          <a:p>
            <a:fld id="{B0C996E8-7BC1-44D1-9407-422DEE20CBA7}" type="slidenum">
              <a:rPr lang="zh-TW" altLang="en-US" smtClean="0"/>
              <a:pPr/>
              <a:t>‹#›</a:t>
            </a:fld>
            <a:endParaRPr lang="zh-TW" altLang="en-US"/>
          </a:p>
        </p:txBody>
      </p:sp>
      <p:sp>
        <p:nvSpPr>
          <p:cNvPr id="8" name="文字版面配置區 48"/>
          <p:cNvSpPr>
            <a:spLocks noGrp="1"/>
          </p:cNvSpPr>
          <p:nvPr>
            <p:ph type="body" sz="quarter" idx="13"/>
          </p:nvPr>
        </p:nvSpPr>
        <p:spPr>
          <a:xfrm>
            <a:off x="467544" y="620511"/>
            <a:ext cx="5975350" cy="461665"/>
          </a:xfrm>
        </p:spPr>
        <p:txBody>
          <a:bodyPr vert="horz" lIns="91440" tIns="45720" rIns="91440" bIns="45720" rtlCol="0" anchor="ctr" anchorCtr="0">
            <a:spAutoFit/>
          </a:bodyPr>
          <a:lstStyle>
            <a:lvl1pPr marL="0" indent="0" algn="l" defTabSz="914400" rtl="0" eaLnBrk="1" latinLnBrk="0" hangingPunct="1">
              <a:spcBef>
                <a:spcPct val="20000"/>
              </a:spcBef>
              <a:buFont typeface="Arial" pitchFamily="34" charset="0"/>
              <a:buNone/>
              <a:defRPr lang="zh-TW" altLang="en-US" sz="2400" kern="1200" dirty="0" smtClean="0">
                <a:ln>
                  <a:noFill/>
                </a:ln>
                <a:solidFill>
                  <a:srgbClr val="FFFF00"/>
                </a:solidFill>
                <a:effectLst>
                  <a:outerShdw blurRad="25400" dist="12700" dir="2700000" algn="tl" rotWithShape="0">
                    <a:prstClr val="black">
                      <a:alpha val="40000"/>
                    </a:prstClr>
                  </a:outerShdw>
                </a:effectLst>
                <a:latin typeface="微軟正黑體" pitchFamily="34" charset="-120"/>
                <a:ea typeface="微軟正黑體" pitchFamily="34" charset="-120"/>
                <a:cs typeface="+mn-cs"/>
              </a:defRPr>
            </a:lvl1pPr>
          </a:lstStyle>
          <a:p>
            <a:pPr lvl="0"/>
            <a:r>
              <a:rPr lang="zh-TW" altLang="en-US" dirty="0"/>
              <a:t>按一下以編輯母片文字樣式</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94BE45C6-B242-4A81-9D1B-E8A39CCD3922}" type="datetime1">
              <a:rPr lang="zh-TW" altLang="en-US" smtClean="0"/>
              <a:t>2021/6/1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8D884D-555C-4B91-897E-F927A9A3D445}" type="slidenum">
              <a:rPr lang="zh-TW" altLang="en-US" smtClean="0"/>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CF9C32A8-C386-459D-9353-8BDDDAAEFF9C}" type="datetime1">
              <a:rPr lang="zh-TW" altLang="en-US" smtClean="0"/>
              <a:t>2021/6/1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8D884D-555C-4B91-897E-F927A9A3D445}" type="slidenum">
              <a:rPr lang="zh-TW" altLang="en-US" smtClean="0"/>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D6E128B-1AC0-4977-BC69-7A32179AB323}" type="datetime1">
              <a:rPr lang="zh-TW" altLang="en-US" smtClean="0"/>
              <a:t>2021/6/1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8D884D-555C-4B91-897E-F927A9A3D445}" type="slidenum">
              <a:rPr lang="zh-TW" altLang="en-US" smtClean="0"/>
              <a:pPr/>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9B65ED33-60D2-4868-BC22-00BA5B358258}" type="datetime1">
              <a:rPr lang="zh-TW" altLang="en-US" smtClean="0"/>
              <a:t>2021/6/1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8D884D-555C-4B91-897E-F927A9A3D445}"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兩項物件">
    <p:bg>
      <p:bgPr>
        <a:gradFill>
          <a:gsLst>
            <a:gs pos="15000">
              <a:schemeClr val="bg1"/>
            </a:gs>
            <a:gs pos="0">
              <a:srgbClr val="8B9BAF"/>
            </a:gs>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12" name="橢圓 11"/>
          <p:cNvSpPr/>
          <p:nvPr userDrawn="1"/>
        </p:nvSpPr>
        <p:spPr>
          <a:xfrm>
            <a:off x="8261882" y="6412838"/>
            <a:ext cx="576064" cy="360040"/>
          </a:xfrm>
          <a:prstGeom prst="ellipse">
            <a:avLst/>
          </a:prstGeom>
          <a:solidFill>
            <a:schemeClr val="bg1"/>
          </a:solidFill>
          <a:ln>
            <a:noFill/>
          </a:ln>
          <a:effectLst>
            <a:innerShdw blurRad="63500" dist="508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投影片編號版面配置區 6"/>
          <p:cNvSpPr>
            <a:spLocks noGrp="1"/>
          </p:cNvSpPr>
          <p:nvPr>
            <p:ph type="sldNum" sz="quarter" idx="12"/>
          </p:nvPr>
        </p:nvSpPr>
        <p:spPr/>
        <p:txBody>
          <a:bodyPr/>
          <a:lstStyle/>
          <a:p>
            <a:fld id="{72861414-C931-4D98-AB9E-E07DC5CF735E}" type="slidenum">
              <a:rPr lang="zh-TW" altLang="en-US" smtClean="0"/>
              <a:pPr/>
              <a:t>‹#›</a:t>
            </a:fld>
            <a:endParaRPr lang="zh-TW" altLang="en-US"/>
          </a:p>
        </p:txBody>
      </p:sp>
      <p:sp>
        <p:nvSpPr>
          <p:cNvPr id="2" name="標題 1"/>
          <p:cNvSpPr>
            <a:spLocks noGrp="1"/>
          </p:cNvSpPr>
          <p:nvPr>
            <p:ph type="title"/>
          </p:nvPr>
        </p:nvSpPr>
        <p:spPr>
          <a:xfrm>
            <a:off x="468000" y="7200"/>
            <a:ext cx="7768800" cy="619200"/>
          </a:xfrm>
        </p:spPr>
        <p:txBody>
          <a:bodyPr vert="horz" lIns="91440" tIns="45720" rIns="91440" bIns="45720" rtlCol="0" anchor="ctr">
            <a:normAutofit/>
            <a:scene3d>
              <a:camera prst="orthographicFront"/>
              <a:lightRig rig="chilly" dir="t"/>
            </a:scene3d>
            <a:sp3d extrusionH="6350" contourW="6350" prstMaterial="plastic">
              <a:bevelT w="6350" h="12700"/>
            </a:sp3d>
          </a:bodyPr>
          <a:lstStyle>
            <a:lvl1pPr algn="l" defTabSz="914400" rtl="0" eaLnBrk="1" latinLnBrk="0" hangingPunct="1">
              <a:spcBef>
                <a:spcPct val="0"/>
              </a:spcBef>
              <a:buNone/>
              <a:defRPr lang="zh-TW" altLang="en-US" sz="3200" b="0" kern="1200" dirty="0" smtClean="0">
                <a:ln w="6350">
                  <a:noFill/>
                </a:ln>
                <a:solidFill>
                  <a:schemeClr val="bg1"/>
                </a:solidFill>
                <a:effectLst/>
                <a:latin typeface="微軟正黑體" pitchFamily="34" charset="-120"/>
                <a:ea typeface="微軟正黑體" pitchFamily="34" charset="-120"/>
                <a:cs typeface="+mj-cs"/>
              </a:defRPr>
            </a:lvl1pPr>
          </a:lstStyle>
          <a:p>
            <a:r>
              <a:rPr lang="zh-TW" altLang="en-US"/>
              <a:t>按一下以編輯母片標題樣式</a:t>
            </a:r>
          </a:p>
        </p:txBody>
      </p:sp>
      <p:sp>
        <p:nvSpPr>
          <p:cNvPr id="3" name="內容版面配置區 2"/>
          <p:cNvSpPr>
            <a:spLocks noGrp="1"/>
          </p:cNvSpPr>
          <p:nvPr>
            <p:ph sz="half" idx="1"/>
          </p:nvPr>
        </p:nvSpPr>
        <p:spPr>
          <a:xfrm>
            <a:off x="457200" y="1196752"/>
            <a:ext cx="4186808" cy="4680520"/>
          </a:xfrm>
        </p:spPr>
        <p:txBody>
          <a:bodyPr/>
          <a:lstStyle>
            <a:lvl1pPr algn="l">
              <a:defRPr lang="zh-TW" altLang="en-US" sz="2000" b="1" kern="1200" dirty="0" smtClean="0">
                <a:solidFill>
                  <a:schemeClr val="tx1"/>
                </a:solidFill>
                <a:latin typeface="Calibri" panose="020F0502020204030204" pitchFamily="34" charset="0"/>
                <a:ea typeface="微軟正黑體" pitchFamily="34" charset="-120"/>
                <a:cs typeface="Times New Roman" pitchFamily="18" charset="0"/>
              </a:defRPr>
            </a:lvl1pPr>
            <a:lvl2pPr algn="l">
              <a:defRPr lang="zh-TW" altLang="en-US" sz="1800" kern="1200" dirty="0" smtClean="0">
                <a:solidFill>
                  <a:schemeClr val="tx1"/>
                </a:solidFill>
                <a:latin typeface="Calibri" panose="020F0502020204030204" pitchFamily="34" charset="0"/>
                <a:ea typeface="微軟正黑體" pitchFamily="34" charset="-120"/>
                <a:cs typeface="Times New Roman" pitchFamily="18" charset="0"/>
              </a:defRPr>
            </a:lvl2pPr>
            <a:lvl3pPr algn="l">
              <a:defRPr lang="zh-TW" altLang="en-US" sz="1600" kern="1200" dirty="0" smtClean="0">
                <a:solidFill>
                  <a:schemeClr val="tx1"/>
                </a:solidFill>
                <a:latin typeface="Calibri" panose="020F0502020204030204" pitchFamily="34" charset="0"/>
                <a:ea typeface="+mj-ea"/>
                <a:cs typeface="Times New Roman" pitchFamily="18" charset="0"/>
              </a:defRPr>
            </a:lvl3pPr>
            <a:lvl4pPr algn="l">
              <a:defRPr lang="zh-TW" altLang="en-US" sz="1600" kern="1200" dirty="0" smtClean="0">
                <a:solidFill>
                  <a:schemeClr val="tx1"/>
                </a:solidFill>
                <a:latin typeface="Calibri" panose="020F0502020204030204" pitchFamily="34" charset="0"/>
                <a:ea typeface="+mj-ea"/>
                <a:cs typeface="Times New Roman" pitchFamily="18" charset="0"/>
              </a:defRPr>
            </a:lvl4pPr>
            <a:lvl5pPr algn="l">
              <a:defRPr lang="zh-TW" altLang="en-US" sz="1600" kern="1200" dirty="0" smtClean="0">
                <a:solidFill>
                  <a:schemeClr val="tx1"/>
                </a:solidFill>
                <a:latin typeface="Calibri" panose="020F0502020204030204" pitchFamily="34" charset="0"/>
                <a:ea typeface="+mj-ea"/>
                <a:cs typeface="Times New Roman" pitchFamily="18" charset="0"/>
              </a:defRPr>
            </a:lvl5pPr>
            <a:lvl6pPr>
              <a:defRPr sz="1800"/>
            </a:lvl6pPr>
            <a:lvl7pPr>
              <a:defRPr sz="1800"/>
            </a:lvl7pPr>
            <a:lvl8pPr>
              <a:defRPr sz="1800"/>
            </a:lvl8pPr>
            <a:lvl9pPr>
              <a:defRPr sz="1800"/>
            </a:lvl9pPr>
          </a:lstStyle>
          <a:p>
            <a:pPr marL="266700" lvl="0" indent="-266700" algn="just" defTabSz="914400" rtl="0" eaLnBrk="1" latinLnBrk="0" hangingPunct="1">
              <a:spcBef>
                <a:spcPct val="20000"/>
              </a:spcBef>
              <a:buSzPct val="110000"/>
              <a:buFontTx/>
              <a:buBlip>
                <a:blip r:embed="rId2"/>
              </a:buBlip>
            </a:pPr>
            <a:r>
              <a:rPr lang="zh-TW" altLang="en-US" dirty="0"/>
              <a:t>按一下以編輯母片文字樣式</a:t>
            </a:r>
          </a:p>
          <a:p>
            <a:pPr marL="622300" lvl="1" indent="-266700" algn="just" defTabSz="914400" rtl="0" eaLnBrk="1" latinLnBrk="0" hangingPunct="1">
              <a:spcBef>
                <a:spcPct val="20000"/>
              </a:spcBef>
              <a:buSzPct val="150000"/>
              <a:buFontTx/>
              <a:buBlip>
                <a:blip r:embed="rId3"/>
              </a:buBlip>
            </a:pPr>
            <a:r>
              <a:rPr lang="zh-TW" altLang="en-US" dirty="0"/>
              <a:t>第二層</a:t>
            </a:r>
          </a:p>
          <a:p>
            <a:pPr marL="1079500" lvl="2" indent="-355600" algn="just" defTabSz="914400" rtl="0" eaLnBrk="1" latinLnBrk="0" hangingPunct="1">
              <a:spcBef>
                <a:spcPct val="20000"/>
              </a:spcBef>
              <a:buSzPct val="180000"/>
              <a:buFontTx/>
              <a:buBlip>
                <a:blip r:embed="rId4"/>
              </a:buBlip>
            </a:pPr>
            <a:r>
              <a:rPr lang="zh-TW" altLang="en-US" dirty="0"/>
              <a:t>第三層</a:t>
            </a:r>
          </a:p>
          <a:p>
            <a:pPr marL="1435100" lvl="3" indent="-266700" algn="just" defTabSz="914400" rtl="0" eaLnBrk="1" latinLnBrk="0" hangingPunct="1">
              <a:spcBef>
                <a:spcPct val="20000"/>
              </a:spcBef>
              <a:buSzPct val="150000"/>
              <a:buFontTx/>
              <a:buBlip>
                <a:blip r:embed="rId5"/>
              </a:buBlip>
            </a:pPr>
            <a:r>
              <a:rPr lang="zh-TW" altLang="en-US" dirty="0"/>
              <a:t>第四層</a:t>
            </a:r>
          </a:p>
          <a:p>
            <a:pPr marL="1790700" lvl="4" indent="-177800" algn="just" defTabSz="914400" rtl="0" eaLnBrk="1" latinLnBrk="0" hangingPunct="1">
              <a:spcBef>
                <a:spcPct val="20000"/>
              </a:spcBef>
              <a:buFontTx/>
              <a:buBlip>
                <a:blip r:embed="rId6"/>
              </a:buBlip>
            </a:pPr>
            <a:r>
              <a:rPr lang="zh-TW" altLang="en-US" dirty="0"/>
              <a:t>第五層</a:t>
            </a:r>
          </a:p>
        </p:txBody>
      </p:sp>
      <p:sp>
        <p:nvSpPr>
          <p:cNvPr id="4" name="內容版面配置區 3"/>
          <p:cNvSpPr>
            <a:spLocks noGrp="1"/>
          </p:cNvSpPr>
          <p:nvPr>
            <p:ph sz="half" idx="2"/>
          </p:nvPr>
        </p:nvSpPr>
        <p:spPr>
          <a:xfrm>
            <a:off x="4762624" y="1196752"/>
            <a:ext cx="4176464" cy="4525963"/>
          </a:xfrm>
        </p:spPr>
        <p:txBody>
          <a:bodyPr/>
          <a:lstStyle>
            <a:lvl1pPr algn="l">
              <a:defRPr lang="zh-TW" altLang="en-US" sz="2000" b="1" kern="1200" dirty="0" smtClean="0">
                <a:solidFill>
                  <a:schemeClr val="tx1"/>
                </a:solidFill>
                <a:latin typeface="Calibri" panose="020F0502020204030204" pitchFamily="34" charset="0"/>
                <a:ea typeface="微軟正黑體" pitchFamily="34" charset="-120"/>
                <a:cs typeface="Times New Roman" pitchFamily="18" charset="0"/>
              </a:defRPr>
            </a:lvl1pPr>
            <a:lvl2pPr algn="l">
              <a:defRPr lang="zh-TW" altLang="en-US" sz="1800" kern="1200" dirty="0" smtClean="0">
                <a:solidFill>
                  <a:schemeClr val="tx1"/>
                </a:solidFill>
                <a:latin typeface="Calibri" panose="020F0502020204030204" pitchFamily="34" charset="0"/>
                <a:ea typeface="微軟正黑體" pitchFamily="34" charset="-120"/>
                <a:cs typeface="Times New Roman" pitchFamily="18" charset="0"/>
              </a:defRPr>
            </a:lvl2pPr>
            <a:lvl3pPr algn="l">
              <a:defRPr lang="zh-TW" altLang="en-US" sz="1600" kern="1200" dirty="0" smtClean="0">
                <a:solidFill>
                  <a:schemeClr val="tx1"/>
                </a:solidFill>
                <a:latin typeface="Calibri" panose="020F0502020204030204" pitchFamily="34" charset="0"/>
                <a:ea typeface="+mj-ea"/>
                <a:cs typeface="Times New Roman" pitchFamily="18" charset="0"/>
              </a:defRPr>
            </a:lvl3pPr>
            <a:lvl4pPr algn="l">
              <a:defRPr lang="zh-TW" altLang="en-US" sz="1600" kern="1200" dirty="0" smtClean="0">
                <a:solidFill>
                  <a:schemeClr val="tx1"/>
                </a:solidFill>
                <a:latin typeface="Calibri" panose="020F0502020204030204" pitchFamily="34" charset="0"/>
                <a:ea typeface="+mj-ea"/>
                <a:cs typeface="Times New Roman" pitchFamily="18" charset="0"/>
              </a:defRPr>
            </a:lvl4pPr>
            <a:lvl5pPr algn="l">
              <a:defRPr lang="zh-TW" altLang="en-US" sz="1600" kern="1200" dirty="0" smtClean="0">
                <a:solidFill>
                  <a:schemeClr val="tx1"/>
                </a:solidFill>
                <a:latin typeface="Calibri" panose="020F0502020204030204" pitchFamily="34" charset="0"/>
                <a:ea typeface="+mj-ea"/>
                <a:cs typeface="Times New Roman" pitchFamily="18" charset="0"/>
              </a:defRPr>
            </a:lvl5pPr>
            <a:lvl6pPr>
              <a:defRPr sz="1800"/>
            </a:lvl6pPr>
            <a:lvl7pPr>
              <a:defRPr sz="1800"/>
            </a:lvl7pPr>
            <a:lvl8pPr>
              <a:defRPr sz="1800"/>
            </a:lvl8pPr>
            <a:lvl9pPr>
              <a:defRPr sz="1800"/>
            </a:lvl9pPr>
          </a:lstStyle>
          <a:p>
            <a:pPr marL="266700" lvl="0" indent="-266700" algn="just" defTabSz="914400" rtl="0" eaLnBrk="1" latinLnBrk="0" hangingPunct="1">
              <a:spcBef>
                <a:spcPct val="20000"/>
              </a:spcBef>
              <a:buSzPct val="110000"/>
              <a:buFontTx/>
              <a:buBlip>
                <a:blip r:embed="rId2"/>
              </a:buBlip>
            </a:pPr>
            <a:r>
              <a:rPr lang="zh-TW" altLang="en-US" dirty="0"/>
              <a:t>按一下以編輯母片文字樣式</a:t>
            </a:r>
          </a:p>
          <a:p>
            <a:pPr marL="622300" lvl="1" indent="-266700" algn="just" defTabSz="914400" rtl="0" eaLnBrk="1" latinLnBrk="0" hangingPunct="1">
              <a:spcBef>
                <a:spcPct val="20000"/>
              </a:spcBef>
              <a:buSzPct val="150000"/>
              <a:buFontTx/>
              <a:buBlip>
                <a:blip r:embed="rId3"/>
              </a:buBlip>
            </a:pPr>
            <a:r>
              <a:rPr lang="zh-TW" altLang="en-US" dirty="0"/>
              <a:t>第二層</a:t>
            </a:r>
          </a:p>
          <a:p>
            <a:pPr marL="1079500" lvl="2" indent="-355600" algn="just" defTabSz="914400" rtl="0" eaLnBrk="1" latinLnBrk="0" hangingPunct="1">
              <a:spcBef>
                <a:spcPct val="20000"/>
              </a:spcBef>
              <a:buSzPct val="180000"/>
              <a:buFontTx/>
              <a:buBlip>
                <a:blip r:embed="rId4"/>
              </a:buBlip>
            </a:pPr>
            <a:r>
              <a:rPr lang="zh-TW" altLang="en-US" dirty="0"/>
              <a:t>第三層</a:t>
            </a:r>
          </a:p>
          <a:p>
            <a:pPr marL="1435100" lvl="3" indent="-266700" algn="just" defTabSz="914400" rtl="0" eaLnBrk="1" latinLnBrk="0" hangingPunct="1">
              <a:spcBef>
                <a:spcPct val="20000"/>
              </a:spcBef>
              <a:buSzPct val="150000"/>
              <a:buFontTx/>
              <a:buBlip>
                <a:blip r:embed="rId5"/>
              </a:buBlip>
            </a:pPr>
            <a:r>
              <a:rPr lang="zh-TW" altLang="en-US" dirty="0"/>
              <a:t>第四層</a:t>
            </a:r>
          </a:p>
          <a:p>
            <a:pPr marL="1790700" lvl="4" indent="-177800" algn="just" defTabSz="914400" rtl="0" eaLnBrk="1" latinLnBrk="0" hangingPunct="1">
              <a:spcBef>
                <a:spcPct val="20000"/>
              </a:spcBef>
              <a:buFontTx/>
              <a:buBlip>
                <a:blip r:embed="rId6"/>
              </a:buBlip>
            </a:pPr>
            <a:r>
              <a:rPr lang="zh-TW" altLang="en-US" dirty="0"/>
              <a:t>第五層</a:t>
            </a:r>
          </a:p>
        </p:txBody>
      </p:sp>
      <p:sp>
        <p:nvSpPr>
          <p:cNvPr id="5" name="日期版面配置區 4"/>
          <p:cNvSpPr>
            <a:spLocks noGrp="1"/>
          </p:cNvSpPr>
          <p:nvPr>
            <p:ph type="dt" sz="half" idx="10"/>
          </p:nvPr>
        </p:nvSpPr>
        <p:spPr>
          <a:xfrm>
            <a:off x="926232" y="6356350"/>
            <a:ext cx="2133600" cy="365125"/>
          </a:xfrm>
        </p:spPr>
        <p:txBody>
          <a:bodyPr vert="horz" lIns="91440" tIns="45720" rIns="91440" bIns="45720" rtlCol="0" anchor="ctr"/>
          <a:lstStyle>
            <a:lvl1pPr marL="0" algn="r" defTabSz="914400" rtl="0" eaLnBrk="1" latinLnBrk="0" hangingPunct="1">
              <a:defRPr lang="zh-TW" altLang="en-US" sz="1200" kern="1200" smtClean="0">
                <a:solidFill>
                  <a:schemeClr val="bg1">
                    <a:lumMod val="85000"/>
                  </a:schemeClr>
                </a:solidFill>
                <a:latin typeface="+mn-lt"/>
                <a:ea typeface="+mn-ea"/>
                <a:cs typeface="+mn-cs"/>
              </a:defRPr>
            </a:lvl1pPr>
          </a:lstStyle>
          <a:p>
            <a:fld id="{85747C04-4FED-4E7F-AE16-B1E22EF17D3B}" type="datetime1">
              <a:rPr lang="zh-TW" altLang="en-US" smtClean="0"/>
              <a:t>2021/6/1</a:t>
            </a:fld>
            <a:endParaRPr lang="en-US" altLang="zh-TW"/>
          </a:p>
        </p:txBody>
      </p:sp>
      <p:sp>
        <p:nvSpPr>
          <p:cNvPr id="6" name="頁尾版面配置區 5"/>
          <p:cNvSpPr>
            <a:spLocks noGrp="1"/>
          </p:cNvSpPr>
          <p:nvPr>
            <p:ph type="ftr" sz="quarter" idx="11"/>
          </p:nvPr>
        </p:nvSpPr>
        <p:spPr/>
        <p:txBody>
          <a:bodyPr vert="horz" lIns="91440" tIns="45720" rIns="91440" bIns="45720" rtlCol="0" anchor="ctr"/>
          <a:lstStyle>
            <a:lvl1pPr marL="0" algn="ctr" defTabSz="914400" rtl="0" eaLnBrk="1" latinLnBrk="0" hangingPunct="1">
              <a:defRPr lang="zh-TW" altLang="en-US" sz="1200" kern="1200" dirty="0">
                <a:solidFill>
                  <a:schemeClr val="bg1">
                    <a:lumMod val="85000"/>
                  </a:schemeClr>
                </a:solidFill>
                <a:latin typeface="+mn-lt"/>
                <a:ea typeface="+mn-ea"/>
                <a:cs typeface="+mn-cs"/>
              </a:defRPr>
            </a:lvl1pPr>
          </a:lstStyle>
          <a:p>
            <a:endParaRPr lang="zh-TW" altLang="en-US"/>
          </a:p>
        </p:txBody>
      </p:sp>
      <p:sp>
        <p:nvSpPr>
          <p:cNvPr id="10" name="內容版面配置區 9"/>
          <p:cNvSpPr>
            <a:spLocks noGrp="1"/>
          </p:cNvSpPr>
          <p:nvPr>
            <p:ph sz="quarter" idx="13"/>
          </p:nvPr>
        </p:nvSpPr>
        <p:spPr>
          <a:xfrm>
            <a:off x="468000" y="622156"/>
            <a:ext cx="5976000" cy="461665"/>
          </a:xfrm>
        </p:spPr>
        <p:txBody>
          <a:bodyPr vert="horz" lIns="91440" tIns="45720" rIns="91440" bIns="45720" rtlCol="0" anchor="ctr" anchorCtr="0">
            <a:spAutoFit/>
          </a:bodyPr>
          <a:lstStyle>
            <a:lvl1pPr>
              <a:buNone/>
              <a:defRPr lang="zh-TW" altLang="en-US" sz="2400" kern="1200" dirty="0" smtClean="0">
                <a:ln>
                  <a:noFill/>
                </a:ln>
                <a:solidFill>
                  <a:srgbClr val="FFFF00"/>
                </a:solidFill>
                <a:effectLst>
                  <a:outerShdw blurRad="25400" dist="12700" dir="2700000" algn="tl" rotWithShape="0">
                    <a:prstClr val="black">
                      <a:alpha val="40000"/>
                    </a:prstClr>
                  </a:outerShdw>
                </a:effectLst>
                <a:latin typeface="微軟正黑體" pitchFamily="34" charset="-120"/>
                <a:ea typeface="微軟正黑體" pitchFamily="34" charset="-120"/>
                <a:cs typeface="+mn-cs"/>
              </a:defRPr>
            </a:lvl1pPr>
          </a:lstStyle>
          <a:p>
            <a:pPr marL="0" lvl="0" indent="0" algn="l" defTabSz="914400" rtl="0" eaLnBrk="1" latinLnBrk="0" hangingPunct="1">
              <a:spcBef>
                <a:spcPct val="20000"/>
              </a:spcBef>
              <a:buFont typeface="Arial" pitchFamily="34" charset="0"/>
              <a:buNone/>
            </a:pPr>
            <a:r>
              <a:rPr lang="zh-TW" altLang="en-US" dirty="0"/>
              <a:t>按一下以編輯母片文字樣式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左文字右圖形">
    <p:bg>
      <p:bgPr>
        <a:gradFill>
          <a:gsLst>
            <a:gs pos="15000">
              <a:schemeClr val="bg1"/>
            </a:gs>
            <a:gs pos="0">
              <a:srgbClr val="8B9BAF"/>
            </a:gs>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12" name="橢圓 11"/>
          <p:cNvSpPr/>
          <p:nvPr userDrawn="1"/>
        </p:nvSpPr>
        <p:spPr>
          <a:xfrm>
            <a:off x="8261882" y="6412838"/>
            <a:ext cx="576064" cy="360040"/>
          </a:xfrm>
          <a:prstGeom prst="ellipse">
            <a:avLst/>
          </a:prstGeom>
          <a:solidFill>
            <a:schemeClr val="bg1"/>
          </a:solidFill>
          <a:ln>
            <a:noFill/>
          </a:ln>
          <a:effectLst>
            <a:innerShdw blurRad="63500" dist="508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468000" y="7200"/>
            <a:ext cx="7768800" cy="619200"/>
          </a:xfrm>
        </p:spPr>
        <p:txBody>
          <a:bodyPr vert="horz" lIns="91440" tIns="45720" rIns="91440" bIns="45720" rtlCol="0" anchor="ctr">
            <a:normAutofit/>
            <a:scene3d>
              <a:camera prst="orthographicFront"/>
              <a:lightRig rig="chilly" dir="t"/>
            </a:scene3d>
            <a:sp3d extrusionH="6350" contourW="6350" prstMaterial="plastic">
              <a:bevelT w="6350" h="12700"/>
            </a:sp3d>
          </a:bodyPr>
          <a:lstStyle>
            <a:lvl1pPr algn="l" defTabSz="914400" rtl="0" eaLnBrk="1" latinLnBrk="0" hangingPunct="1">
              <a:spcBef>
                <a:spcPct val="0"/>
              </a:spcBef>
              <a:buNone/>
              <a:defRPr lang="zh-TW" altLang="en-US" sz="3200" b="0" kern="1200" dirty="0" smtClean="0">
                <a:ln w="6350">
                  <a:noFill/>
                </a:ln>
                <a:solidFill>
                  <a:schemeClr val="bg1"/>
                </a:solidFill>
                <a:effectLst/>
                <a:latin typeface="微軟正黑體" pitchFamily="34" charset="-120"/>
                <a:ea typeface="微軟正黑體" pitchFamily="34" charset="-120"/>
                <a:cs typeface="+mj-cs"/>
              </a:defRPr>
            </a:lvl1pPr>
          </a:lstStyle>
          <a:p>
            <a:r>
              <a:rPr lang="zh-TW" altLang="en-US"/>
              <a:t>按一下以編輯母片標題樣式</a:t>
            </a:r>
          </a:p>
        </p:txBody>
      </p:sp>
      <p:sp>
        <p:nvSpPr>
          <p:cNvPr id="5" name="日期版面配置區 4"/>
          <p:cNvSpPr>
            <a:spLocks noGrp="1"/>
          </p:cNvSpPr>
          <p:nvPr>
            <p:ph type="dt" sz="half" idx="10"/>
          </p:nvPr>
        </p:nvSpPr>
        <p:spPr>
          <a:xfrm>
            <a:off x="926232" y="6356350"/>
            <a:ext cx="2133600" cy="365125"/>
          </a:xfrm>
        </p:spPr>
        <p:txBody>
          <a:bodyPr vert="horz" lIns="91440" tIns="45720" rIns="91440" bIns="45720" rtlCol="0" anchor="ctr"/>
          <a:lstStyle>
            <a:lvl1pPr marL="0" algn="r" defTabSz="914400" rtl="0" eaLnBrk="1" latinLnBrk="0" hangingPunct="1">
              <a:defRPr lang="zh-TW" altLang="en-US" sz="1200" kern="1200" smtClean="0">
                <a:solidFill>
                  <a:schemeClr val="bg1">
                    <a:lumMod val="85000"/>
                  </a:schemeClr>
                </a:solidFill>
                <a:latin typeface="+mn-lt"/>
                <a:ea typeface="+mn-ea"/>
                <a:cs typeface="+mn-cs"/>
              </a:defRPr>
            </a:lvl1pPr>
          </a:lstStyle>
          <a:p>
            <a:fld id="{5391092D-54C5-457E-8D7D-9E792255A491}" type="datetime1">
              <a:rPr lang="zh-TW" altLang="en-US" smtClean="0"/>
              <a:t>2021/6/1</a:t>
            </a:fld>
            <a:endParaRPr lang="en-US" altLang="zh-TW"/>
          </a:p>
        </p:txBody>
      </p:sp>
      <p:sp>
        <p:nvSpPr>
          <p:cNvPr id="6" name="頁尾版面配置區 5"/>
          <p:cNvSpPr>
            <a:spLocks noGrp="1"/>
          </p:cNvSpPr>
          <p:nvPr>
            <p:ph type="ftr" sz="quarter" idx="11"/>
          </p:nvPr>
        </p:nvSpPr>
        <p:spPr/>
        <p:txBody>
          <a:bodyPr vert="horz" lIns="91440" tIns="45720" rIns="91440" bIns="45720" rtlCol="0" anchor="ctr"/>
          <a:lstStyle>
            <a:lvl1pPr marL="0" algn="ctr" defTabSz="914400" rtl="0" eaLnBrk="1" latinLnBrk="0" hangingPunct="1">
              <a:defRPr lang="zh-TW" altLang="en-US" sz="1200" kern="1200" dirty="0">
                <a:solidFill>
                  <a:schemeClr val="bg1">
                    <a:lumMod val="85000"/>
                  </a:schemeClr>
                </a:solidFill>
                <a:latin typeface="+mn-lt"/>
                <a:ea typeface="+mn-ea"/>
                <a:cs typeface="+mn-cs"/>
              </a:defRPr>
            </a:lvl1pPr>
          </a:lstStyle>
          <a:p>
            <a:endParaRPr lang="zh-TW" altLang="en-US"/>
          </a:p>
        </p:txBody>
      </p:sp>
      <p:sp>
        <p:nvSpPr>
          <p:cNvPr id="7" name="投影片編號版面配置區 6"/>
          <p:cNvSpPr>
            <a:spLocks noGrp="1"/>
          </p:cNvSpPr>
          <p:nvPr>
            <p:ph type="sldNum" sz="quarter" idx="12"/>
          </p:nvPr>
        </p:nvSpPr>
        <p:spPr/>
        <p:txBody>
          <a:bodyPr/>
          <a:lstStyle/>
          <a:p>
            <a:fld id="{72861414-C931-4D98-AB9E-E07DC5CF735E}" type="slidenum">
              <a:rPr lang="zh-TW" altLang="en-US" smtClean="0"/>
              <a:pPr/>
              <a:t>‹#›</a:t>
            </a:fld>
            <a:endParaRPr lang="zh-TW" altLang="en-US" dirty="0"/>
          </a:p>
        </p:txBody>
      </p:sp>
      <p:sp>
        <p:nvSpPr>
          <p:cNvPr id="10" name="內容版面配置區 9"/>
          <p:cNvSpPr>
            <a:spLocks noGrp="1"/>
          </p:cNvSpPr>
          <p:nvPr>
            <p:ph sz="quarter" idx="13"/>
          </p:nvPr>
        </p:nvSpPr>
        <p:spPr>
          <a:xfrm>
            <a:off x="468000" y="622156"/>
            <a:ext cx="5976000" cy="461665"/>
          </a:xfrm>
        </p:spPr>
        <p:txBody>
          <a:bodyPr vert="horz" lIns="91440" tIns="45720" rIns="91440" bIns="45720" rtlCol="0" anchor="ctr" anchorCtr="0">
            <a:spAutoFit/>
          </a:bodyPr>
          <a:lstStyle>
            <a:lvl1pPr>
              <a:buNone/>
              <a:defRPr lang="zh-TW" altLang="en-US" sz="2400" kern="1200" dirty="0" smtClean="0">
                <a:ln>
                  <a:noFill/>
                </a:ln>
                <a:solidFill>
                  <a:srgbClr val="FFFF00"/>
                </a:solidFill>
                <a:effectLst>
                  <a:outerShdw blurRad="25400" dist="12700" dir="2700000" algn="tl" rotWithShape="0">
                    <a:prstClr val="black">
                      <a:alpha val="40000"/>
                    </a:prstClr>
                  </a:outerShdw>
                </a:effectLst>
                <a:latin typeface="微軟正黑體" pitchFamily="34" charset="-120"/>
                <a:ea typeface="微軟正黑體" pitchFamily="34" charset="-120"/>
                <a:cs typeface="+mn-cs"/>
              </a:defRPr>
            </a:lvl1pPr>
          </a:lstStyle>
          <a:p>
            <a:pPr marL="0" lvl="0" indent="0" algn="l" defTabSz="914400" rtl="0" eaLnBrk="1" latinLnBrk="0" hangingPunct="1">
              <a:spcBef>
                <a:spcPct val="20000"/>
              </a:spcBef>
              <a:buFont typeface="Arial" pitchFamily="34" charset="0"/>
              <a:buNone/>
            </a:pPr>
            <a:r>
              <a:rPr lang="zh-TW" altLang="en-US" dirty="0"/>
              <a:t>按一下以編輯母片文字樣式</a:t>
            </a:r>
          </a:p>
        </p:txBody>
      </p:sp>
      <p:sp>
        <p:nvSpPr>
          <p:cNvPr id="9" name="內容版面配置區 2"/>
          <p:cNvSpPr>
            <a:spLocks noGrp="1"/>
          </p:cNvSpPr>
          <p:nvPr>
            <p:ph idx="1"/>
          </p:nvPr>
        </p:nvSpPr>
        <p:spPr>
          <a:xfrm>
            <a:off x="467544" y="1196752"/>
            <a:ext cx="4608512" cy="4680520"/>
          </a:xfrm>
        </p:spPr>
        <p:txBody>
          <a:bodyPr/>
          <a:lstStyle>
            <a:lvl1pPr marL="266700" indent="-266700" algn="l">
              <a:buSzPct val="110000"/>
              <a:buFontTx/>
              <a:buBlip>
                <a:blip r:embed="rId2"/>
              </a:buBlip>
              <a:defRPr sz="2000" b="1">
                <a:latin typeface="Calibri" panose="020F0502020204030204" pitchFamily="34" charset="0"/>
                <a:ea typeface="微軟正黑體" pitchFamily="34" charset="-120"/>
                <a:cs typeface="Times New Roman" pitchFamily="18" charset="0"/>
              </a:defRPr>
            </a:lvl1pPr>
            <a:lvl2pPr marL="622300" indent="-266700" algn="l">
              <a:buSzPct val="150000"/>
              <a:buFontTx/>
              <a:buBlip>
                <a:blip r:embed="rId3"/>
              </a:buBlip>
              <a:defRPr sz="1800">
                <a:latin typeface="Calibri" panose="020F0502020204030204" pitchFamily="34" charset="0"/>
                <a:ea typeface="微軟正黑體" pitchFamily="34" charset="-120"/>
                <a:cs typeface="Times New Roman" pitchFamily="18" charset="0"/>
              </a:defRPr>
            </a:lvl2pPr>
            <a:lvl3pPr marL="1079500" indent="-355600" algn="l">
              <a:buSzPct val="180000"/>
              <a:buFontTx/>
              <a:buBlip>
                <a:blip r:embed="rId4"/>
              </a:buBlip>
              <a:defRPr sz="1600">
                <a:latin typeface="Calibri" panose="020F0502020204030204" pitchFamily="34" charset="0"/>
                <a:ea typeface="+mj-ea"/>
                <a:cs typeface="Times New Roman" pitchFamily="18" charset="0"/>
              </a:defRPr>
            </a:lvl3pPr>
            <a:lvl4pPr marL="1435100" indent="-266700" algn="l">
              <a:buSzPct val="150000"/>
              <a:buFontTx/>
              <a:buBlip>
                <a:blip r:embed="rId5"/>
              </a:buBlip>
              <a:defRPr sz="1600">
                <a:latin typeface="Calibri" panose="020F0502020204030204" pitchFamily="34" charset="0"/>
                <a:ea typeface="+mj-ea"/>
                <a:cs typeface="Times New Roman" pitchFamily="18" charset="0"/>
              </a:defRPr>
            </a:lvl4pPr>
            <a:lvl5pPr marL="1790700" indent="-177800" algn="l">
              <a:buFontTx/>
              <a:buBlip>
                <a:blip r:embed="rId6"/>
              </a:buBlip>
              <a:defRPr sz="1600">
                <a:latin typeface="Calibri" panose="020F0502020204030204" pitchFamily="34" charset="0"/>
                <a:ea typeface="+mj-ea"/>
                <a:cs typeface="Times New Roman"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空白">
    <p:bg>
      <p:bgPr>
        <a:gradFill>
          <a:gsLst>
            <a:gs pos="16000">
              <a:schemeClr val="bg1"/>
            </a:gs>
            <a:gs pos="0">
              <a:srgbClr val="8B9BAF"/>
            </a:gs>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10" name="橢圓 9"/>
          <p:cNvSpPr/>
          <p:nvPr userDrawn="1"/>
        </p:nvSpPr>
        <p:spPr>
          <a:xfrm>
            <a:off x="8261882" y="6412838"/>
            <a:ext cx="576064" cy="360040"/>
          </a:xfrm>
          <a:prstGeom prst="ellipse">
            <a:avLst/>
          </a:prstGeom>
          <a:solidFill>
            <a:schemeClr val="bg1"/>
          </a:solidFill>
          <a:ln>
            <a:noFill/>
          </a:ln>
          <a:effectLst>
            <a:innerShdw blurRad="63500" dist="508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p:cNvSpPr>
            <a:spLocks noGrp="1"/>
          </p:cNvSpPr>
          <p:nvPr>
            <p:ph type="sldNum" sz="quarter" idx="12"/>
          </p:nvPr>
        </p:nvSpPr>
        <p:spPr>
          <a:xfrm>
            <a:off x="8236244" y="6433391"/>
            <a:ext cx="648072" cy="365125"/>
          </a:xfrm>
        </p:spPr>
        <p:txBody>
          <a:bodyPr/>
          <a:lstStyle>
            <a:lvl1pPr algn="ctr">
              <a:defRPr>
                <a:solidFill>
                  <a:schemeClr val="tx1">
                    <a:lumMod val="75000"/>
                    <a:lumOff val="25000"/>
                  </a:schemeClr>
                </a:solidFill>
              </a:defRPr>
            </a:lvl1pPr>
          </a:lstStyle>
          <a:p>
            <a:fld id="{72861414-C931-4D98-AB9E-E07DC5CF735E}" type="slidenum">
              <a:rPr kumimoji="0" lang="zh-TW" altLang="en-US" sz="1200" b="0" i="0" u="none" strike="noStrike" kern="1200" cap="none" spc="0" normalizeH="0" baseline="0" noProof="0" smtClean="0">
                <a:ln>
                  <a:noFill/>
                </a:ln>
                <a:solidFill>
                  <a:prstClr val="black">
                    <a:tint val="75000"/>
                  </a:prst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zh-TW" altLang="en-US" dirty="0"/>
          </a:p>
        </p:txBody>
      </p:sp>
      <p:sp>
        <p:nvSpPr>
          <p:cNvPr id="2" name="日期版面配置區 1"/>
          <p:cNvSpPr>
            <a:spLocks noGrp="1"/>
          </p:cNvSpPr>
          <p:nvPr>
            <p:ph type="dt" sz="half" idx="10"/>
          </p:nvPr>
        </p:nvSpPr>
        <p:spPr>
          <a:xfrm>
            <a:off x="926232" y="6356350"/>
            <a:ext cx="2133600" cy="365125"/>
          </a:xfrm>
        </p:spPr>
        <p:txBody>
          <a:bodyPr/>
          <a:lstStyle>
            <a:lvl1pPr algn="r">
              <a:defRPr>
                <a:solidFill>
                  <a:schemeClr val="bg1">
                    <a:lumMod val="85000"/>
                  </a:schemeClr>
                </a:solidFill>
              </a:defRPr>
            </a:lvl1pPr>
          </a:lstStyle>
          <a:p>
            <a:fld id="{96D3462D-3CD8-4123-A295-69E90CA6ACF7}" type="datetime1">
              <a:rPr lang="zh-TW" altLang="en-US" smtClean="0"/>
              <a:t>2021/6/1</a:t>
            </a:fld>
            <a:endParaRPr lang="zh-TW" altLang="en-US" dirty="0"/>
          </a:p>
        </p:txBody>
      </p:sp>
      <p:sp>
        <p:nvSpPr>
          <p:cNvPr id="3" name="頁尾版面配置區 2"/>
          <p:cNvSpPr>
            <a:spLocks noGrp="1"/>
          </p:cNvSpPr>
          <p:nvPr>
            <p:ph type="ftr" sz="quarter" idx="11"/>
          </p:nvPr>
        </p:nvSpPr>
        <p:spPr/>
        <p:txBody>
          <a:bodyPr/>
          <a:lstStyle>
            <a:lvl1pPr>
              <a:defRPr>
                <a:solidFill>
                  <a:schemeClr val="bg1">
                    <a:lumMod val="85000"/>
                  </a:schemeClr>
                </a:solidFill>
              </a:defRPr>
            </a:lvl1pPr>
          </a:lstStyle>
          <a:p>
            <a:endParaRPr lang="zh-TW" altLang="en-US" dirty="0"/>
          </a:p>
        </p:txBody>
      </p:sp>
      <p:sp>
        <p:nvSpPr>
          <p:cNvPr id="33" name="標題 1"/>
          <p:cNvSpPr>
            <a:spLocks noGrp="1"/>
          </p:cNvSpPr>
          <p:nvPr>
            <p:ph type="title"/>
          </p:nvPr>
        </p:nvSpPr>
        <p:spPr>
          <a:xfrm>
            <a:off x="467544" y="8164"/>
            <a:ext cx="7768700" cy="620688"/>
          </a:xfrm>
        </p:spPr>
        <p:txBody>
          <a:bodyPr>
            <a:normAutofit/>
            <a:scene3d>
              <a:camera prst="orthographicFront"/>
              <a:lightRig rig="chilly" dir="t"/>
            </a:scene3d>
            <a:sp3d extrusionH="6350" contourW="6350" prstMaterial="plastic">
              <a:bevelT w="6350" h="12700"/>
            </a:sp3d>
          </a:bodyPr>
          <a:lstStyle>
            <a:lvl1pPr algn="l">
              <a:defRPr sz="3200">
                <a:ln w="6350">
                  <a:noFill/>
                </a:ln>
                <a:solidFill>
                  <a:schemeClr val="bg1"/>
                </a:solidFill>
                <a:effectLst>
                  <a:outerShdw blurRad="38100" dist="25400" dir="2700000" algn="tl" rotWithShape="0">
                    <a:prstClr val="black">
                      <a:alpha val="40000"/>
                    </a:prstClr>
                  </a:outerShdw>
                </a:effectLst>
                <a:latin typeface="微軟正黑體" pitchFamily="34" charset="-120"/>
                <a:ea typeface="微軟正黑體" pitchFamily="34" charset="-120"/>
              </a:defRPr>
            </a:lvl1pPr>
          </a:lstStyle>
          <a:p>
            <a:r>
              <a:rPr lang="zh-TW" altLang="en-US" dirty="0"/>
              <a:t>按一下以編輯母片標題樣式</a:t>
            </a:r>
          </a:p>
        </p:txBody>
      </p:sp>
      <p:sp>
        <p:nvSpPr>
          <p:cNvPr id="34" name="文字版面配置區 48"/>
          <p:cNvSpPr>
            <a:spLocks noGrp="1"/>
          </p:cNvSpPr>
          <p:nvPr>
            <p:ph type="body" sz="quarter" idx="13"/>
          </p:nvPr>
        </p:nvSpPr>
        <p:spPr>
          <a:xfrm>
            <a:off x="467544" y="620511"/>
            <a:ext cx="5975350" cy="461665"/>
          </a:xfrm>
        </p:spPr>
        <p:txBody>
          <a:bodyPr vert="horz" lIns="91440" tIns="45720" rIns="91440" bIns="45720" rtlCol="0" anchor="ctr" anchorCtr="0">
            <a:spAutoFit/>
          </a:bodyPr>
          <a:lstStyle>
            <a:lvl1pPr marL="0" indent="0" algn="l" defTabSz="914400" rtl="0" eaLnBrk="1" latinLnBrk="0" hangingPunct="1">
              <a:spcBef>
                <a:spcPct val="20000"/>
              </a:spcBef>
              <a:buFont typeface="Arial" pitchFamily="34" charset="0"/>
              <a:buNone/>
              <a:defRPr lang="zh-TW" altLang="en-US" sz="2400" kern="1200" dirty="0" smtClean="0">
                <a:ln>
                  <a:noFill/>
                </a:ln>
                <a:solidFill>
                  <a:srgbClr val="FFFF00"/>
                </a:solidFill>
                <a:effectLst>
                  <a:outerShdw blurRad="25400" dist="12700" dir="2700000" algn="tl" rotWithShape="0">
                    <a:prstClr val="black">
                      <a:alpha val="40000"/>
                    </a:prstClr>
                  </a:outerShdw>
                </a:effectLst>
                <a:latin typeface="微軟正黑體" pitchFamily="34" charset="-120"/>
                <a:ea typeface="微軟正黑體" pitchFamily="34" charset="-120"/>
                <a:cs typeface="+mn-cs"/>
              </a:defRPr>
            </a:lvl1pPr>
          </a:lstStyle>
          <a:p>
            <a:pPr lvl="0"/>
            <a:r>
              <a:rPr lang="zh-TW" altLang="en-US" dirty="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自訂版面配置">
    <p:bg>
      <p:bgPr>
        <a:solidFill>
          <a:schemeClr val="tx2">
            <a:lumMod val="75000"/>
          </a:schemeClr>
        </a:solidFill>
        <a:effectLst/>
      </p:bgPr>
    </p:bg>
    <p:spTree>
      <p:nvGrpSpPr>
        <p:cNvPr id="1" name=""/>
        <p:cNvGrpSpPr/>
        <p:nvPr/>
      </p:nvGrpSpPr>
      <p:grpSpPr>
        <a:xfrm>
          <a:off x="0" y="0"/>
          <a:ext cx="0" cy="0"/>
          <a:chOff x="0" y="0"/>
          <a:chExt cx="0" cy="0"/>
        </a:xfrm>
      </p:grpSpPr>
      <p:sp>
        <p:nvSpPr>
          <p:cNvPr id="12" name="橢圓 11"/>
          <p:cNvSpPr/>
          <p:nvPr userDrawn="1"/>
        </p:nvSpPr>
        <p:spPr>
          <a:xfrm>
            <a:off x="8214366" y="6372782"/>
            <a:ext cx="576064" cy="360040"/>
          </a:xfrm>
          <a:prstGeom prst="ellipse">
            <a:avLst/>
          </a:prstGeom>
          <a:solidFill>
            <a:schemeClr val="bg1"/>
          </a:solidFill>
          <a:ln>
            <a:noFill/>
          </a:ln>
          <a:effectLst>
            <a:innerShdw blurRad="63500" dist="508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455020" y="-13394"/>
            <a:ext cx="8229600" cy="634082"/>
          </a:xfrm>
        </p:spPr>
        <p:txBody>
          <a:bodyPr vert="horz" lIns="91440" tIns="45720" rIns="91440" bIns="45720" rtlCol="0" anchor="ctr">
            <a:normAutofit/>
            <a:scene3d>
              <a:camera prst="orthographicFront"/>
              <a:lightRig rig="chilly" dir="t"/>
            </a:scene3d>
            <a:sp3d extrusionH="6350" contourW="6350" prstMaterial="plastic">
              <a:bevelT w="6350" h="12700"/>
            </a:sp3d>
          </a:bodyPr>
          <a:lstStyle>
            <a:lvl1pPr algn="l" defTabSz="914400" rtl="0" eaLnBrk="1" latinLnBrk="0" hangingPunct="1">
              <a:spcBef>
                <a:spcPct val="0"/>
              </a:spcBef>
              <a:buNone/>
              <a:defRPr lang="zh-TW" altLang="en-US" sz="3200" kern="1200" dirty="0" smtClean="0">
                <a:ln w="6350">
                  <a:noFill/>
                </a:ln>
                <a:solidFill>
                  <a:schemeClr val="bg1"/>
                </a:solidFill>
                <a:effectLst>
                  <a:outerShdw blurRad="38100" dist="25400" dir="2700000" algn="tl" rotWithShape="0">
                    <a:prstClr val="black">
                      <a:alpha val="40000"/>
                    </a:prstClr>
                  </a:outerShdw>
                </a:effectLst>
                <a:latin typeface="微軟正黑體" pitchFamily="34" charset="-120"/>
                <a:ea typeface="微軟正黑體" pitchFamily="34" charset="-120"/>
                <a:cs typeface="+mj-cs"/>
              </a:defRPr>
            </a:lvl1pPr>
          </a:lstStyle>
          <a:p>
            <a:r>
              <a:rPr lang="zh-TW" altLang="en-US" dirty="0"/>
              <a:t>按一下以編輯母片標題樣式</a:t>
            </a:r>
          </a:p>
        </p:txBody>
      </p:sp>
      <p:sp>
        <p:nvSpPr>
          <p:cNvPr id="3" name="日期版面配置區 2"/>
          <p:cNvSpPr>
            <a:spLocks noGrp="1"/>
          </p:cNvSpPr>
          <p:nvPr>
            <p:ph type="dt" sz="half" idx="10"/>
          </p:nvPr>
        </p:nvSpPr>
        <p:spPr>
          <a:xfrm>
            <a:off x="926232" y="6356350"/>
            <a:ext cx="2133600" cy="365125"/>
          </a:xfrm>
        </p:spPr>
        <p:txBody>
          <a:bodyPr/>
          <a:lstStyle>
            <a:lvl1pPr algn="r">
              <a:defRPr>
                <a:solidFill>
                  <a:schemeClr val="bg1"/>
                </a:solidFill>
              </a:defRPr>
            </a:lvl1pPr>
          </a:lstStyle>
          <a:p>
            <a:fld id="{E45BB19F-471E-4916-BA43-FA8B0935FF23}" type="datetime1">
              <a:rPr lang="zh-TW" altLang="en-US" smtClean="0"/>
              <a:t>2021/6/1</a:t>
            </a:fld>
            <a:endParaRPr lang="zh-TW" altLang="en-US"/>
          </a:p>
        </p:txBody>
      </p:sp>
      <p:sp>
        <p:nvSpPr>
          <p:cNvPr id="4" name="頁尾版面配置區 3"/>
          <p:cNvSpPr>
            <a:spLocks noGrp="1"/>
          </p:cNvSpPr>
          <p:nvPr>
            <p:ph type="ftr" sz="quarter" idx="11"/>
          </p:nvPr>
        </p:nvSpPr>
        <p:spPr/>
        <p:txBody>
          <a:bodyPr/>
          <a:lstStyle>
            <a:lvl1pPr>
              <a:defRPr>
                <a:solidFill>
                  <a:schemeClr val="bg1"/>
                </a:solidFill>
              </a:defRPr>
            </a:lvl1pPr>
          </a:lstStyle>
          <a:p>
            <a:endParaRPr lang="zh-TW" altLang="en-US"/>
          </a:p>
        </p:txBody>
      </p:sp>
      <p:sp>
        <p:nvSpPr>
          <p:cNvPr id="5" name="投影片編號版面配置區 4"/>
          <p:cNvSpPr>
            <a:spLocks noGrp="1"/>
          </p:cNvSpPr>
          <p:nvPr>
            <p:ph type="sldNum" sz="quarter" idx="12"/>
          </p:nvPr>
        </p:nvSpPr>
        <p:spPr>
          <a:xfrm>
            <a:off x="8260736" y="6373164"/>
            <a:ext cx="499540" cy="365125"/>
          </a:xfrm>
        </p:spPr>
        <p:txBody>
          <a:bodyPr/>
          <a:lstStyle/>
          <a:p>
            <a:fld id="{B0C996E8-7BC1-44D1-9407-422DEE20CBA7}" type="slidenum">
              <a:rPr lang="zh-TW" altLang="en-US" smtClean="0"/>
              <a:pPr/>
              <a:t>‹#›</a:t>
            </a:fld>
            <a:endParaRPr lang="zh-TW" altLang="en-US"/>
          </a:p>
        </p:txBody>
      </p:sp>
      <p:sp>
        <p:nvSpPr>
          <p:cNvPr id="9" name="文字版面配置區 8"/>
          <p:cNvSpPr>
            <a:spLocks noGrp="1"/>
          </p:cNvSpPr>
          <p:nvPr>
            <p:ph type="body" sz="quarter" idx="13"/>
          </p:nvPr>
        </p:nvSpPr>
        <p:spPr>
          <a:xfrm>
            <a:off x="747412" y="1484784"/>
            <a:ext cx="7633345" cy="576064"/>
          </a:xfrm>
        </p:spPr>
        <p:txBody>
          <a:bodyPr/>
          <a:lstStyle>
            <a:lvl1pPr algn="ctr">
              <a:buFontTx/>
              <a:buNone/>
              <a:defRPr sz="3400">
                <a:solidFill>
                  <a:schemeClr val="bg1"/>
                </a:solidFill>
                <a:latin typeface="微軟正黑體" pitchFamily="34" charset="-120"/>
                <a:ea typeface="微軟正黑體" pitchFamily="34" charset="-120"/>
              </a:defRPr>
            </a:lvl1pPr>
            <a:lvl2pPr marL="1616075" indent="0" algn="l">
              <a:buFontTx/>
              <a:buNone/>
              <a:defRPr sz="3000">
                <a:solidFill>
                  <a:schemeClr val="bg1"/>
                </a:solidFill>
              </a:defRPr>
            </a:lvl2pPr>
            <a:lvl3pPr marL="2244725" indent="0" algn="l">
              <a:buFontTx/>
              <a:buNone/>
              <a:defRPr sz="2600">
                <a:solidFill>
                  <a:schemeClr val="bg1"/>
                </a:solidFill>
              </a:defRPr>
            </a:lvl3pPr>
            <a:lvl4pPr marL="2873375" indent="0" algn="l">
              <a:buFontTx/>
              <a:buNone/>
              <a:defRPr>
                <a:solidFill>
                  <a:schemeClr val="bg1"/>
                </a:solidFill>
              </a:defRPr>
            </a:lvl4pPr>
            <a:lvl5pPr marL="3405188" indent="0" algn="l">
              <a:buFontTx/>
              <a:buNone/>
              <a:defRPr>
                <a:solidFill>
                  <a:schemeClr val="bg1"/>
                </a:solidFill>
              </a:defRPr>
            </a:lvl5pPr>
          </a:lstStyle>
          <a:p>
            <a:pPr lvl="0"/>
            <a:r>
              <a:rPr lang="zh-TW" altLang="en-US" dirty="0"/>
              <a:t>按一下以編輯母片文字樣式</a:t>
            </a:r>
          </a:p>
        </p:txBody>
      </p:sp>
      <p:sp>
        <p:nvSpPr>
          <p:cNvPr id="11" name="文字版面配置區 10"/>
          <p:cNvSpPr>
            <a:spLocks noGrp="1"/>
          </p:cNvSpPr>
          <p:nvPr>
            <p:ph type="body" sz="quarter" idx="14"/>
          </p:nvPr>
        </p:nvSpPr>
        <p:spPr>
          <a:xfrm>
            <a:off x="1147026" y="2242748"/>
            <a:ext cx="6840538" cy="3168650"/>
          </a:xfrm>
        </p:spPr>
        <p:txBody>
          <a:bodyPr vert="horz" lIns="91440" tIns="45720" rIns="91440" bIns="45720" rtlCol="0" anchor="t" anchorCtr="0">
            <a:normAutofit/>
            <a:scene3d>
              <a:camera prst="orthographicFront"/>
              <a:lightRig rig="chilly" dir="t"/>
            </a:scene3d>
            <a:sp3d extrusionH="6350" contourW="6350" prstMaterial="plastic">
              <a:bevelT w="6350" h="12700"/>
            </a:sp3d>
          </a:bodyPr>
          <a:lstStyle>
            <a:lvl1pPr algn="l" defTabSz="914400" rtl="0" eaLnBrk="1" latinLnBrk="0" hangingPunct="1">
              <a:spcBef>
                <a:spcPct val="0"/>
              </a:spcBef>
              <a:spcAft>
                <a:spcPts val="800"/>
              </a:spcAft>
              <a:buNone/>
              <a:defRPr lang="zh-TW" altLang="en-US" sz="3200" kern="1200" dirty="0" smtClean="0">
                <a:ln w="6350">
                  <a:noFill/>
                </a:ln>
                <a:solidFill>
                  <a:schemeClr val="bg1"/>
                </a:solidFill>
                <a:effectLst>
                  <a:outerShdw blurRad="38100" dist="25400" dir="2700000" algn="tl" rotWithShape="0">
                    <a:prstClr val="black">
                      <a:alpha val="40000"/>
                    </a:prstClr>
                  </a:outerShdw>
                </a:effectLst>
                <a:latin typeface="微軟正黑體" pitchFamily="34" charset="-120"/>
                <a:ea typeface="微軟正黑體" pitchFamily="34" charset="-120"/>
                <a:cs typeface="+mj-cs"/>
              </a:defRPr>
            </a:lvl1pPr>
          </a:lstStyle>
          <a:p>
            <a:pPr lvl="0"/>
            <a:r>
              <a:rPr lang="zh-TW" altLang="en-US" dirty="0"/>
              <a:t>按一下以編輯母片文字樣式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空白">
    <p:bg>
      <p:bgPr>
        <a:solidFill>
          <a:schemeClr val="tx2">
            <a:lumMod val="75000"/>
          </a:schemeClr>
        </a:solidFill>
        <a:effectLst/>
      </p:bgPr>
    </p:bg>
    <p:spTree>
      <p:nvGrpSpPr>
        <p:cNvPr id="1" name=""/>
        <p:cNvGrpSpPr/>
        <p:nvPr/>
      </p:nvGrpSpPr>
      <p:grpSpPr>
        <a:xfrm>
          <a:off x="0" y="0"/>
          <a:ext cx="0" cy="0"/>
          <a:chOff x="0" y="0"/>
          <a:chExt cx="0" cy="0"/>
        </a:xfrm>
      </p:grpSpPr>
      <p:sp>
        <p:nvSpPr>
          <p:cNvPr id="55" name="橢圓 54"/>
          <p:cNvSpPr/>
          <p:nvPr userDrawn="1"/>
        </p:nvSpPr>
        <p:spPr>
          <a:xfrm>
            <a:off x="8188728" y="6348672"/>
            <a:ext cx="576064" cy="360040"/>
          </a:xfrm>
          <a:prstGeom prst="ellipse">
            <a:avLst/>
          </a:prstGeom>
          <a:solidFill>
            <a:schemeClr val="bg1"/>
          </a:solidFill>
          <a:ln>
            <a:noFill/>
          </a:ln>
          <a:effectLst>
            <a:innerShdw blurRad="63500" dist="508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標題 1"/>
          <p:cNvSpPr>
            <a:spLocks noGrp="1"/>
          </p:cNvSpPr>
          <p:nvPr>
            <p:ph type="title"/>
          </p:nvPr>
        </p:nvSpPr>
        <p:spPr>
          <a:xfrm>
            <a:off x="467544" y="8164"/>
            <a:ext cx="7768700" cy="620688"/>
          </a:xfrm>
        </p:spPr>
        <p:txBody>
          <a:bodyPr>
            <a:normAutofit/>
            <a:scene3d>
              <a:camera prst="orthographicFront"/>
              <a:lightRig rig="chilly" dir="t"/>
            </a:scene3d>
            <a:sp3d extrusionH="6350" contourW="6350" prstMaterial="plastic">
              <a:bevelT w="6350" h="12700"/>
            </a:sp3d>
          </a:bodyPr>
          <a:lstStyle>
            <a:lvl1pPr algn="l">
              <a:defRPr sz="3200">
                <a:ln w="6350">
                  <a:noFill/>
                </a:ln>
                <a:solidFill>
                  <a:schemeClr val="bg1"/>
                </a:solidFill>
                <a:effectLst>
                  <a:outerShdw blurRad="38100" dist="25400" dir="2700000" algn="tl" rotWithShape="0">
                    <a:prstClr val="black">
                      <a:alpha val="40000"/>
                    </a:prstClr>
                  </a:outerShdw>
                </a:effectLst>
                <a:latin typeface="微軟正黑體" pitchFamily="34" charset="-120"/>
                <a:ea typeface="微軟正黑體" pitchFamily="34" charset="-120"/>
              </a:defRPr>
            </a:lvl1pPr>
          </a:lstStyle>
          <a:p>
            <a:r>
              <a:rPr lang="zh-TW" altLang="en-US" dirty="0"/>
              <a:t>按一下以編輯母片標題樣式</a:t>
            </a:r>
          </a:p>
        </p:txBody>
      </p:sp>
      <p:sp>
        <p:nvSpPr>
          <p:cNvPr id="58" name="日期版面配置區 57"/>
          <p:cNvSpPr>
            <a:spLocks noGrp="1"/>
          </p:cNvSpPr>
          <p:nvPr>
            <p:ph type="dt" sz="half" idx="14"/>
          </p:nvPr>
        </p:nvSpPr>
        <p:spPr>
          <a:xfrm>
            <a:off x="926232" y="6356350"/>
            <a:ext cx="2133600" cy="365125"/>
          </a:xfrm>
        </p:spPr>
        <p:txBody>
          <a:bodyPr/>
          <a:lstStyle>
            <a:lvl1pPr algn="r">
              <a:defRPr>
                <a:solidFill>
                  <a:schemeClr val="bg1">
                    <a:lumMod val="85000"/>
                  </a:schemeClr>
                </a:solidFill>
              </a:defRPr>
            </a:lvl1pPr>
          </a:lstStyle>
          <a:p>
            <a:fld id="{A3960CF5-7005-499E-8E69-909FFD3B2542}" type="datetime1">
              <a:rPr lang="zh-TW" altLang="en-US" smtClean="0"/>
              <a:t>2021/6/1</a:t>
            </a:fld>
            <a:endParaRPr lang="zh-TW" altLang="en-US"/>
          </a:p>
        </p:txBody>
      </p:sp>
      <p:sp>
        <p:nvSpPr>
          <p:cNvPr id="59" name="投影片編號版面配置區 58"/>
          <p:cNvSpPr>
            <a:spLocks noGrp="1"/>
          </p:cNvSpPr>
          <p:nvPr>
            <p:ph type="sldNum" sz="quarter" idx="15"/>
          </p:nvPr>
        </p:nvSpPr>
        <p:spPr>
          <a:xfrm>
            <a:off x="8217736" y="6348186"/>
            <a:ext cx="514400" cy="365125"/>
          </a:xfrm>
        </p:spPr>
        <p:txBody>
          <a:bodyPr/>
          <a:lstStyle>
            <a:lvl1pPr algn="ctr">
              <a:defRPr/>
            </a:lvl1pPr>
          </a:lstStyle>
          <a:p>
            <a:fld id="{B0C996E8-7BC1-44D1-9407-422DEE20CBA7}" type="slidenum">
              <a:rPr lang="zh-TW" altLang="en-US" smtClean="0"/>
              <a:pPr/>
              <a:t>‹#›</a:t>
            </a:fld>
            <a:endParaRPr lang="zh-TW" altLang="en-US"/>
          </a:p>
        </p:txBody>
      </p:sp>
      <p:sp>
        <p:nvSpPr>
          <p:cNvPr id="60" name="頁尾版面配置區 59"/>
          <p:cNvSpPr>
            <a:spLocks noGrp="1"/>
          </p:cNvSpPr>
          <p:nvPr>
            <p:ph type="ftr" sz="quarter" idx="16"/>
          </p:nvPr>
        </p:nvSpPr>
        <p:spPr/>
        <p:txBody>
          <a:bodyPr/>
          <a:lstStyle>
            <a:lvl1pPr>
              <a:defRPr>
                <a:solidFill>
                  <a:schemeClr val="bg1">
                    <a:lumMod val="85000"/>
                  </a:schemeClr>
                </a:solidFill>
              </a:defRPr>
            </a:lvl1pPr>
          </a:lstStyle>
          <a:p>
            <a:endParaRPr lang="zh-TW"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空白">
    <p:bg>
      <p:bgPr>
        <a:gradFill>
          <a:gsLst>
            <a:gs pos="15000">
              <a:schemeClr val="bg1"/>
            </a:gs>
            <a:gs pos="0">
              <a:srgbClr val="8B9BAF"/>
            </a:gs>
            <a:gs pos="100000">
              <a:schemeClr val="tx2">
                <a:lumMod val="75000"/>
              </a:schemeClr>
            </a:gs>
            <a:gs pos="46000">
              <a:schemeClr val="bg1"/>
            </a:gs>
          </a:gsLst>
          <a:lin ang="16200000" scaled="0"/>
        </a:gradFill>
        <a:effectLst/>
      </p:bgPr>
    </p:bg>
    <p:spTree>
      <p:nvGrpSpPr>
        <p:cNvPr id="1" name=""/>
        <p:cNvGrpSpPr/>
        <p:nvPr/>
      </p:nvGrpSpPr>
      <p:grpSpPr>
        <a:xfrm>
          <a:off x="0" y="0"/>
          <a:ext cx="0" cy="0"/>
          <a:chOff x="0" y="0"/>
          <a:chExt cx="0" cy="0"/>
        </a:xfrm>
      </p:grpSpPr>
      <p:sp>
        <p:nvSpPr>
          <p:cNvPr id="55" name="橢圓 54"/>
          <p:cNvSpPr/>
          <p:nvPr userDrawn="1"/>
        </p:nvSpPr>
        <p:spPr>
          <a:xfrm>
            <a:off x="8188728" y="6348672"/>
            <a:ext cx="576064" cy="360040"/>
          </a:xfrm>
          <a:prstGeom prst="ellipse">
            <a:avLst/>
          </a:prstGeom>
          <a:solidFill>
            <a:schemeClr val="bg1"/>
          </a:solidFill>
          <a:ln>
            <a:noFill/>
          </a:ln>
          <a:effectLst>
            <a:innerShdw blurRad="63500" dist="508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標題 1"/>
          <p:cNvSpPr>
            <a:spLocks noGrp="1"/>
          </p:cNvSpPr>
          <p:nvPr>
            <p:ph type="title"/>
          </p:nvPr>
        </p:nvSpPr>
        <p:spPr>
          <a:xfrm>
            <a:off x="467544" y="8164"/>
            <a:ext cx="7768700" cy="620688"/>
          </a:xfrm>
        </p:spPr>
        <p:txBody>
          <a:bodyPr>
            <a:normAutofit/>
            <a:scene3d>
              <a:camera prst="orthographicFront"/>
              <a:lightRig rig="chilly" dir="t"/>
            </a:scene3d>
            <a:sp3d extrusionH="6350" contourW="6350" prstMaterial="plastic">
              <a:bevelT w="6350" h="12700"/>
            </a:sp3d>
          </a:bodyPr>
          <a:lstStyle>
            <a:lvl1pPr algn="l">
              <a:defRPr sz="3200">
                <a:ln w="6350">
                  <a:noFill/>
                </a:ln>
                <a:solidFill>
                  <a:schemeClr val="bg1"/>
                </a:solidFill>
                <a:effectLst>
                  <a:outerShdw blurRad="38100" dist="25400" dir="2700000" algn="tl" rotWithShape="0">
                    <a:prstClr val="black">
                      <a:alpha val="40000"/>
                    </a:prstClr>
                  </a:outerShdw>
                </a:effectLst>
                <a:latin typeface="微軟正黑體" pitchFamily="34" charset="-120"/>
                <a:ea typeface="微軟正黑體" pitchFamily="34" charset="-120"/>
              </a:defRPr>
            </a:lvl1pPr>
          </a:lstStyle>
          <a:p>
            <a:r>
              <a:rPr lang="zh-TW" altLang="en-US" dirty="0"/>
              <a:t>按一下以編輯母片標題樣式</a:t>
            </a:r>
          </a:p>
        </p:txBody>
      </p:sp>
      <p:sp>
        <p:nvSpPr>
          <p:cNvPr id="58" name="日期版面配置區 57"/>
          <p:cNvSpPr>
            <a:spLocks noGrp="1"/>
          </p:cNvSpPr>
          <p:nvPr>
            <p:ph type="dt" sz="half" idx="14"/>
          </p:nvPr>
        </p:nvSpPr>
        <p:spPr>
          <a:xfrm>
            <a:off x="926232" y="6356350"/>
            <a:ext cx="2133600" cy="365125"/>
          </a:xfrm>
        </p:spPr>
        <p:txBody>
          <a:bodyPr/>
          <a:lstStyle>
            <a:lvl1pPr algn="r">
              <a:defRPr>
                <a:solidFill>
                  <a:schemeClr val="bg1">
                    <a:lumMod val="85000"/>
                  </a:schemeClr>
                </a:solidFill>
              </a:defRPr>
            </a:lvl1pPr>
          </a:lstStyle>
          <a:p>
            <a:fld id="{FBCBF866-56DD-44CF-857D-8CB19124FEF6}" type="datetime1">
              <a:rPr lang="zh-TW" altLang="en-US" smtClean="0"/>
              <a:t>2021/6/1</a:t>
            </a:fld>
            <a:endParaRPr lang="zh-TW" altLang="en-US"/>
          </a:p>
        </p:txBody>
      </p:sp>
      <p:sp>
        <p:nvSpPr>
          <p:cNvPr id="59" name="投影片編號版面配置區 58"/>
          <p:cNvSpPr>
            <a:spLocks noGrp="1"/>
          </p:cNvSpPr>
          <p:nvPr>
            <p:ph type="sldNum" sz="quarter" idx="15"/>
          </p:nvPr>
        </p:nvSpPr>
        <p:spPr>
          <a:xfrm>
            <a:off x="8217736" y="6348186"/>
            <a:ext cx="514400" cy="365125"/>
          </a:xfrm>
        </p:spPr>
        <p:txBody>
          <a:bodyPr/>
          <a:lstStyle>
            <a:lvl1pPr algn="ctr">
              <a:defRPr/>
            </a:lvl1pPr>
          </a:lstStyle>
          <a:p>
            <a:fld id="{B0C996E8-7BC1-44D1-9407-422DEE20CBA7}" type="slidenum">
              <a:rPr lang="zh-TW" altLang="en-US" smtClean="0"/>
              <a:pPr/>
              <a:t>‹#›</a:t>
            </a:fld>
            <a:endParaRPr lang="zh-TW" altLang="en-US"/>
          </a:p>
        </p:txBody>
      </p:sp>
      <p:sp>
        <p:nvSpPr>
          <p:cNvPr id="60" name="頁尾版面配置區 59"/>
          <p:cNvSpPr>
            <a:spLocks noGrp="1"/>
          </p:cNvSpPr>
          <p:nvPr>
            <p:ph type="ftr" sz="quarter" idx="16"/>
          </p:nvPr>
        </p:nvSpPr>
        <p:spPr/>
        <p:txBody>
          <a:bodyPr/>
          <a:lstStyle>
            <a:lvl1pPr>
              <a:defRPr>
                <a:solidFill>
                  <a:schemeClr val="bg1">
                    <a:lumMod val="85000"/>
                  </a:schemeClr>
                </a:solidFill>
              </a:defRPr>
            </a:lvl1pPr>
          </a:lstStyle>
          <a:p>
            <a:endParaRPr lang="zh-TW" altLang="en-US" dirty="0"/>
          </a:p>
        </p:txBody>
      </p:sp>
    </p:spTree>
    <p:extLst>
      <p:ext uri="{BB962C8B-B14F-4D97-AF65-F5344CB8AC3E}">
        <p14:creationId xmlns:p14="http://schemas.microsoft.com/office/powerpoint/2010/main" val="2566170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只有標題">
    <p:bg>
      <p:bgPr>
        <a:gradFill>
          <a:gsLst>
            <a:gs pos="0">
              <a:srgbClr val="8B9BAF"/>
            </a:gs>
            <a:gs pos="50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a:xfrm>
            <a:off x="926232" y="6356350"/>
            <a:ext cx="2133600" cy="365125"/>
          </a:xfrm>
        </p:spPr>
        <p:txBody>
          <a:bodyPr/>
          <a:lstStyle>
            <a:lvl1pPr algn="r">
              <a:defRPr>
                <a:solidFill>
                  <a:schemeClr val="tx1"/>
                </a:solidFill>
              </a:defRPr>
            </a:lvl1pPr>
          </a:lstStyle>
          <a:p>
            <a:fld id="{28E242AA-BC1D-4E83-86A8-3BA8C45F713A}" type="datetime1">
              <a:rPr lang="zh-TW" altLang="en-US" smtClean="0"/>
              <a:t>2021/6/1</a:t>
            </a:fld>
            <a:endParaRPr lang="zh-TW" altLang="en-US"/>
          </a:p>
        </p:txBody>
      </p:sp>
      <p:sp>
        <p:nvSpPr>
          <p:cNvPr id="4" name="頁尾版面配置區 3"/>
          <p:cNvSpPr>
            <a:spLocks noGrp="1"/>
          </p:cNvSpPr>
          <p:nvPr>
            <p:ph type="ftr" sz="quarter" idx="11"/>
          </p:nvPr>
        </p:nvSpPr>
        <p:spPr/>
        <p:txBody>
          <a:bodyPr/>
          <a:lstStyle>
            <a:lvl1pPr>
              <a:defRPr>
                <a:solidFill>
                  <a:schemeClr val="tx1"/>
                </a:solidFill>
              </a:defRPr>
            </a:lvl1pPr>
          </a:lstStyle>
          <a:p>
            <a:endParaRPr lang="zh-TW" altLang="en-US" dirty="0"/>
          </a:p>
        </p:txBody>
      </p:sp>
      <p:sp>
        <p:nvSpPr>
          <p:cNvPr id="5" name="投影片編號版面配置區 4"/>
          <p:cNvSpPr>
            <a:spLocks noGrp="1"/>
          </p:cNvSpPr>
          <p:nvPr>
            <p:ph type="sldNum" sz="quarter" idx="12"/>
          </p:nvPr>
        </p:nvSpPr>
        <p:spPr/>
        <p:txBody>
          <a:bodyPr/>
          <a:lstStyle>
            <a:lvl1pPr>
              <a:defRPr>
                <a:solidFill>
                  <a:schemeClr val="tx1"/>
                </a:solidFill>
              </a:defRPr>
            </a:lvl1pPr>
          </a:lstStyle>
          <a:p>
            <a:fld id="{B0C996E8-7BC1-44D1-9407-422DEE20CBA7}" type="slidenum">
              <a:rPr lang="zh-TW" altLang="en-US" smtClean="0"/>
              <a:pPr/>
              <a:t>‹#›</a:t>
            </a:fld>
            <a:endParaRPr lang="zh-TW" altLang="en-US"/>
          </a:p>
        </p:txBody>
      </p:sp>
      <p:sp>
        <p:nvSpPr>
          <p:cNvPr id="12" name="標題 1"/>
          <p:cNvSpPr>
            <a:spLocks noGrp="1"/>
          </p:cNvSpPr>
          <p:nvPr>
            <p:ph type="title"/>
          </p:nvPr>
        </p:nvSpPr>
        <p:spPr>
          <a:xfrm>
            <a:off x="4139952" y="2852936"/>
            <a:ext cx="4608512" cy="1143000"/>
          </a:xfrm>
        </p:spPr>
        <p:txBody>
          <a:bodyPr vert="horz" lIns="91440" tIns="45720" rIns="91440" bIns="45720" rtlCol="0" anchor="ctr">
            <a:normAutofit fontScale="90000" lnSpcReduction="10000"/>
          </a:bodyPr>
          <a:lstStyle>
            <a:lvl1pPr>
              <a:defRPr kumimoji="0" lang="zh-TW" altLang="en-US" sz="3600" b="1" i="0" u="none" strike="noStrike" kern="1200" cap="none" spc="0" normalizeH="0" baseline="0" noProof="0">
                <a:ln>
                  <a:noFill/>
                </a:ln>
                <a:solidFill>
                  <a:srgbClr val="EEECE1">
                    <a:lumMod val="25000"/>
                  </a:srgbClr>
                </a:solidFill>
                <a:effectLst>
                  <a:outerShdw blurRad="50800" dist="38100" dir="2700000" algn="tl" rotWithShape="0">
                    <a:prstClr val="black">
                      <a:alpha val="40000"/>
                    </a:prstClr>
                  </a:outerShdw>
                </a:effectLst>
                <a:uLnTx/>
                <a:uFillTx/>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lang="zh-TW"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0.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圖片 9" descr="內文圖片2.png"/>
          <p:cNvPicPr>
            <a:picLocks noChangeAspect="1"/>
          </p:cNvPicPr>
          <p:nvPr userDrawn="1"/>
        </p:nvPicPr>
        <p:blipFill>
          <a:blip r:embed="rId14" cstate="print"/>
          <a:stretch>
            <a:fillRect/>
          </a:stretch>
        </p:blipFill>
        <p:spPr>
          <a:xfrm>
            <a:off x="-12020" y="-8165"/>
            <a:ext cx="9180000" cy="6918061"/>
          </a:xfrm>
          <a:prstGeom prst="rect">
            <a:avLst/>
          </a:prstGeom>
        </p:spPr>
      </p:pic>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2E188-D472-441F-A81A-9856AD4467C2}" type="datetime1">
              <a:rPr lang="zh-TW" altLang="en-US" smtClean="0"/>
              <a:t>2021/6/1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309720" y="6429826"/>
            <a:ext cx="4995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0C996E8-7BC1-44D1-9407-422DEE20CBA7}" type="slidenum">
              <a:rPr lang="zh-TW" altLang="en-US" smtClean="0"/>
              <a:pPr/>
              <a:t>‹#›</a:t>
            </a:fld>
            <a:endParaRPr lang="zh-TW"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4" r:id="rId3"/>
    <p:sldLayoutId id="2147483675" r:id="rId4"/>
    <p:sldLayoutId id="2147483655" r:id="rId5"/>
    <p:sldLayoutId id="2147483676" r:id="rId6"/>
    <p:sldLayoutId id="2147483656" r:id="rId7"/>
    <p:sldLayoutId id="2147483692" r:id="rId8"/>
    <p:sldLayoutId id="2147483654" r:id="rId9"/>
    <p:sldLayoutId id="2147483693" r:id="rId10"/>
    <p:sldLayoutId id="2147483690" r:id="rId11"/>
    <p:sldLayoutId id="214748369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圖片 6" descr="內文圖片.png"/>
          <p:cNvPicPr>
            <a:picLocks noChangeAspect="1"/>
          </p:cNvPicPr>
          <p:nvPr userDrawn="1"/>
        </p:nvPicPr>
        <p:blipFill>
          <a:blip r:embed="rId13" cstate="print"/>
          <a:stretch>
            <a:fillRect/>
          </a:stretch>
        </p:blipFill>
        <p:spPr>
          <a:xfrm>
            <a:off x="0" y="-57148"/>
            <a:ext cx="9152535" cy="6948000"/>
          </a:xfrm>
          <a:prstGeom prst="rect">
            <a:avLst/>
          </a:prstGeom>
        </p:spPr>
      </p:pic>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5D1287-EE20-4BA7-A16C-25CAFD4AAE4A}" type="datetime1">
              <a:rPr lang="zh-TW" altLang="en-US" smtClean="0"/>
              <a:t>2021/6/1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69528" y="637267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D884D-555C-4B91-897E-F927A9A3D445}"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7504" y="2230704"/>
            <a:ext cx="8852520" cy="830997"/>
          </a:xfrm>
        </p:spPr>
        <p:txBody>
          <a:bodyPr/>
          <a:lstStyle/>
          <a:p>
            <a:r>
              <a:rPr lang="en-US" altLang="zh-TW" sz="2400" dirty="0"/>
              <a:t>Mesoscale Processes during the Genesis </a:t>
            </a:r>
            <a:br>
              <a:rPr lang="en-US" altLang="zh-TW" sz="2400" dirty="0"/>
            </a:br>
            <a:r>
              <a:rPr lang="en-US" altLang="zh-TW" sz="2400" dirty="0"/>
              <a:t>of Hurricane Karl (2010) </a:t>
            </a:r>
          </a:p>
        </p:txBody>
      </p:sp>
      <p:sp>
        <p:nvSpPr>
          <p:cNvPr id="3" name="副標題 2"/>
          <p:cNvSpPr>
            <a:spLocks noGrp="1"/>
          </p:cNvSpPr>
          <p:nvPr>
            <p:ph type="subTitle" idx="1"/>
          </p:nvPr>
        </p:nvSpPr>
        <p:spPr>
          <a:xfrm>
            <a:off x="2635696" y="4020277"/>
            <a:ext cx="6400800" cy="941796"/>
          </a:xfrm>
        </p:spPr>
        <p:txBody>
          <a:bodyPr/>
          <a:lstStyle/>
          <a:p>
            <a:r>
              <a:rPr lang="en-US" altLang="zh-TW" sz="2000" dirty="0">
                <a:solidFill>
                  <a:schemeClr val="tx1">
                    <a:lumMod val="85000"/>
                    <a:lumOff val="15000"/>
                  </a:schemeClr>
                </a:solidFill>
              </a:rPr>
              <a:t>Wei-Ting Fang</a:t>
            </a:r>
          </a:p>
          <a:p>
            <a:br>
              <a:rPr lang="en-US" altLang="zh-TW" sz="1600" dirty="0">
                <a:solidFill>
                  <a:schemeClr val="tx1">
                    <a:lumMod val="50000"/>
                    <a:lumOff val="50000"/>
                  </a:schemeClr>
                </a:solidFill>
              </a:rPr>
            </a:br>
            <a:r>
              <a:rPr lang="en-US" altLang="zh-TW" sz="1600" dirty="0">
                <a:solidFill>
                  <a:schemeClr val="tx1">
                    <a:lumMod val="50000"/>
                    <a:lumOff val="50000"/>
                  </a:schemeClr>
                </a:solidFill>
              </a:rPr>
              <a:t>2021.06.01</a:t>
            </a:r>
          </a:p>
        </p:txBody>
      </p:sp>
      <p:sp>
        <p:nvSpPr>
          <p:cNvPr id="4" name="副標題 2"/>
          <p:cNvSpPr txBox="1">
            <a:spLocks/>
          </p:cNvSpPr>
          <p:nvPr/>
        </p:nvSpPr>
        <p:spPr>
          <a:xfrm>
            <a:off x="1259632" y="3306470"/>
            <a:ext cx="7776864" cy="338554"/>
          </a:xfrm>
          <a:prstGeom prst="rect">
            <a:avLst/>
          </a:prstGeom>
          <a:noFill/>
        </p:spPr>
        <p:txBody>
          <a:bodyPr vert="horz" wrap="square" lIns="91440" tIns="45720" rIns="91440" bIns="45720" rtlCol="0">
            <a:spAutoFit/>
            <a:scene3d>
              <a:camera prst="orthographicFront"/>
              <a:lightRig rig="morning" dir="t"/>
            </a:scene3d>
            <a:sp3d contourW="6350" prstMaterial="plastic">
              <a:bevelT w="63500" h="38100"/>
              <a:contourClr>
                <a:schemeClr val="tx1"/>
              </a:contourClr>
            </a:sp3d>
          </a:bodyPr>
          <a:lstStyle>
            <a:lvl1pPr marL="0" indent="0" algn="r" defTabSz="914400" rtl="0" eaLnBrk="1" latinLnBrk="0" hangingPunct="1">
              <a:spcBef>
                <a:spcPct val="20000"/>
              </a:spcBef>
              <a:buFont typeface="Arial" pitchFamily="34" charset="0"/>
              <a:buNone/>
              <a:defRPr lang="zh-TW" altLang="en-US" sz="2500" b="1" kern="1200" dirty="0">
                <a:gradFill>
                  <a:gsLst>
                    <a:gs pos="0">
                      <a:schemeClr val="tx1"/>
                    </a:gs>
                    <a:gs pos="56000">
                      <a:schemeClr val="tx1">
                        <a:lumMod val="75000"/>
                        <a:lumOff val="25000"/>
                      </a:schemeClr>
                    </a:gs>
                    <a:gs pos="100000">
                      <a:schemeClr val="tx1">
                        <a:lumMod val="85000"/>
                        <a:lumOff val="15000"/>
                      </a:schemeClr>
                    </a:gs>
                  </a:gsLst>
                  <a:lin ang="1800000" scaled="0"/>
                </a:gradFill>
                <a:latin typeface="微軟正黑體" pitchFamily="34" charset="-120"/>
                <a:ea typeface="微軟正黑體" pitchFamily="34" charset="-120"/>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zh-TW" sz="1600" dirty="0"/>
              <a:t>Michael M. Bell and Michael T. Montgomery</a:t>
            </a:r>
            <a:endParaRPr lang="en-US" sz="1600" dirty="0"/>
          </a:p>
        </p:txBody>
      </p:sp>
      <p:sp>
        <p:nvSpPr>
          <p:cNvPr id="5" name="文字方塊 4"/>
          <p:cNvSpPr txBox="1"/>
          <p:nvPr/>
        </p:nvSpPr>
        <p:spPr>
          <a:xfrm>
            <a:off x="3365067" y="1091932"/>
            <a:ext cx="2413866" cy="954107"/>
          </a:xfrm>
          <a:prstGeom prst="rect">
            <a:avLst/>
          </a:prstGeom>
          <a:noFill/>
        </p:spPr>
        <p:txBody>
          <a:bodyPr wrap="none" rtlCol="0">
            <a:spAutoFit/>
          </a:bodyPr>
          <a:lstStyle/>
          <a:p>
            <a:r>
              <a:rPr lang="en-US" altLang="zh-TW" sz="3200" b="1" dirty="0"/>
              <a:t>Paper review</a:t>
            </a:r>
          </a:p>
          <a:p>
            <a:pPr algn="ctr"/>
            <a:r>
              <a:rPr lang="en-US" altLang="zh-TW" sz="2400" dirty="0"/>
              <a:t>mainly refer to</a:t>
            </a:r>
            <a:endParaRPr lang="zh-TW" altLang="en-US" sz="2400" dirty="0"/>
          </a:p>
        </p:txBody>
      </p:sp>
      <p:sp>
        <p:nvSpPr>
          <p:cNvPr id="6" name="文字方塊 5"/>
          <p:cNvSpPr txBox="1"/>
          <p:nvPr/>
        </p:nvSpPr>
        <p:spPr>
          <a:xfrm>
            <a:off x="107504" y="5085184"/>
            <a:ext cx="8928992" cy="800219"/>
          </a:xfrm>
          <a:prstGeom prst="rect">
            <a:avLst/>
          </a:prstGeom>
          <a:noFill/>
        </p:spPr>
        <p:txBody>
          <a:bodyPr wrap="square" rtlCol="0">
            <a:spAutoFit/>
          </a:bodyPr>
          <a:lstStyle/>
          <a:p>
            <a:r>
              <a:rPr lang="en-US" altLang="zh-TW" dirty="0">
                <a:solidFill>
                  <a:schemeClr val="bg1"/>
                </a:solidFill>
              </a:rPr>
              <a:t>Other reference: </a:t>
            </a:r>
          </a:p>
          <a:p>
            <a:r>
              <a:rPr lang="en-US" altLang="zh-TW" sz="1400" dirty="0">
                <a:solidFill>
                  <a:schemeClr val="bg1"/>
                </a:solidFill>
              </a:rPr>
              <a:t>Lin, K. J., S. C. Yang, and S. S. Chen, 2018: Reducing TC position uncertainty in an ensemble data assimilation and </a:t>
            </a:r>
            <a:r>
              <a:rPr lang="en-US" altLang="zh-TW" sz="1400" dirty="0" err="1">
                <a:solidFill>
                  <a:schemeClr val="bg1"/>
                </a:solidFill>
              </a:rPr>
              <a:t>rediction</a:t>
            </a:r>
            <a:r>
              <a:rPr lang="en-US" altLang="zh-TW" sz="1400" dirty="0">
                <a:solidFill>
                  <a:schemeClr val="bg1"/>
                </a:solidFill>
              </a:rPr>
              <a:t> system: A case study of Typhoon </a:t>
            </a:r>
            <a:r>
              <a:rPr lang="en-US" altLang="zh-TW" sz="1400" dirty="0" err="1">
                <a:solidFill>
                  <a:schemeClr val="bg1"/>
                </a:solidFill>
              </a:rPr>
              <a:t>Fanapi</a:t>
            </a:r>
            <a:r>
              <a:rPr lang="en-US" altLang="zh-TW" sz="1400" dirty="0">
                <a:solidFill>
                  <a:schemeClr val="bg1"/>
                </a:solidFill>
              </a:rPr>
              <a:t> (2010). </a:t>
            </a:r>
            <a:r>
              <a:rPr lang="en-US" altLang="zh-TW" sz="1400" i="1" dirty="0" err="1">
                <a:solidFill>
                  <a:schemeClr val="bg1"/>
                </a:solidFill>
              </a:rPr>
              <a:t>Wea</a:t>
            </a:r>
            <a:r>
              <a:rPr lang="en-US" altLang="zh-TW" sz="1400" i="1" dirty="0">
                <a:solidFill>
                  <a:schemeClr val="bg1"/>
                </a:solidFill>
              </a:rPr>
              <a:t>. Forecasting</a:t>
            </a:r>
            <a:r>
              <a:rPr lang="en-US" altLang="zh-TW" sz="1400" dirty="0">
                <a:solidFill>
                  <a:schemeClr val="bg1"/>
                </a:solidFill>
              </a:rPr>
              <a:t>, </a:t>
            </a:r>
            <a:r>
              <a:rPr lang="en-US" altLang="zh-TW" sz="1400" b="1" dirty="0">
                <a:solidFill>
                  <a:schemeClr val="bg1"/>
                </a:solidFill>
              </a:rPr>
              <a:t>33</a:t>
            </a:r>
            <a:r>
              <a:rPr lang="en-US" altLang="zh-TW" sz="1400" dirty="0">
                <a:solidFill>
                  <a:schemeClr val="bg1"/>
                </a:solidFill>
              </a:rPr>
              <a:t>, 561–582.</a:t>
            </a:r>
          </a:p>
        </p:txBody>
      </p:sp>
    </p:spTree>
    <p:extLst>
      <p:ext uri="{BB962C8B-B14F-4D97-AF65-F5344CB8AC3E}">
        <p14:creationId xmlns:p14="http://schemas.microsoft.com/office/powerpoint/2010/main" val="2709576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F6AE185-E3D2-43A2-A708-426B34257F84}"/>
              </a:ext>
            </a:extLst>
          </p:cNvPr>
          <p:cNvSpPr>
            <a:spLocks noGrp="1"/>
          </p:cNvSpPr>
          <p:nvPr>
            <p:ph type="sldNum" sz="quarter" idx="12"/>
          </p:nvPr>
        </p:nvSpPr>
        <p:spPr/>
        <p:txBody>
          <a:bodyPr/>
          <a:lstStyle/>
          <a:p>
            <a:fld id="{B0C996E8-7BC1-44D1-9407-422DEE20CBA7}" type="slidenum">
              <a:rPr lang="zh-TW" altLang="en-US" smtClean="0"/>
              <a:pPr/>
              <a:t>10</a:t>
            </a:fld>
            <a:endParaRPr lang="zh-TW" altLang="en-US"/>
          </a:p>
        </p:txBody>
      </p:sp>
      <p:sp>
        <p:nvSpPr>
          <p:cNvPr id="2" name="標題 1">
            <a:extLst>
              <a:ext uri="{FF2B5EF4-FFF2-40B4-BE49-F238E27FC236}">
                <a16:creationId xmlns:a16="http://schemas.microsoft.com/office/drawing/2014/main" id="{A0A75375-0925-498F-B316-08FF594B6A0B}"/>
              </a:ext>
            </a:extLst>
          </p:cNvPr>
          <p:cNvSpPr>
            <a:spLocks noGrp="1"/>
          </p:cNvSpPr>
          <p:nvPr>
            <p:ph type="title"/>
          </p:nvPr>
        </p:nvSpPr>
        <p:spPr/>
        <p:txBody>
          <a:bodyPr/>
          <a:lstStyle/>
          <a:p>
            <a:r>
              <a:rPr lang="en-US" altLang="zh-TW" dirty="0"/>
              <a:t>PREDICT analysis</a:t>
            </a:r>
            <a:endParaRPr lang="zh-TW" altLang="en-US" dirty="0"/>
          </a:p>
        </p:txBody>
      </p:sp>
      <p:sp>
        <p:nvSpPr>
          <p:cNvPr id="5" name="文字版面配置區 4">
            <a:extLst>
              <a:ext uri="{FF2B5EF4-FFF2-40B4-BE49-F238E27FC236}">
                <a16:creationId xmlns:a16="http://schemas.microsoft.com/office/drawing/2014/main" id="{1AE1193F-BDD1-4098-ADDC-13F187BE1B86}"/>
              </a:ext>
            </a:extLst>
          </p:cNvPr>
          <p:cNvSpPr>
            <a:spLocks noGrp="1"/>
          </p:cNvSpPr>
          <p:nvPr>
            <p:ph type="body" sz="quarter" idx="13"/>
          </p:nvPr>
        </p:nvSpPr>
        <p:spPr>
          <a:xfrm>
            <a:off x="467544" y="620511"/>
            <a:ext cx="8568952" cy="461665"/>
          </a:xfrm>
        </p:spPr>
        <p:txBody>
          <a:bodyPr/>
          <a:lstStyle/>
          <a:p>
            <a:r>
              <a:rPr lang="en-US" altLang="zh-TW" dirty="0"/>
              <a:t>Convective and stratiform contributions to genesis</a:t>
            </a:r>
            <a:endParaRPr lang="zh-TW" altLang="en-US" dirty="0"/>
          </a:p>
        </p:txBody>
      </p:sp>
      <p:pic>
        <p:nvPicPr>
          <p:cNvPr id="11" name="Picture 3">
            <a:extLst>
              <a:ext uri="{FF2B5EF4-FFF2-40B4-BE49-F238E27FC236}">
                <a16:creationId xmlns:a16="http://schemas.microsoft.com/office/drawing/2014/main" id="{CEF91A9E-FCF9-4398-849C-6288AFED4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53" y="1095600"/>
            <a:ext cx="5457755" cy="3915346"/>
          </a:xfrm>
          <a:prstGeom prst="rect">
            <a:avLst/>
          </a:prstGeom>
          <a:noFill/>
          <a:extLst>
            <a:ext uri="{909E8E84-426E-40DD-AFC4-6F175D3DCCD1}">
              <a14:hiddenFill xmlns:a14="http://schemas.microsoft.com/office/drawing/2010/main">
                <a:solidFill>
                  <a:srgbClr val="FFFFFF"/>
                </a:solidFill>
              </a14:hiddenFill>
            </a:ext>
          </a:extLst>
        </p:spPr>
      </p:pic>
      <p:pic>
        <p:nvPicPr>
          <p:cNvPr id="7" name="圖片 6">
            <a:extLst>
              <a:ext uri="{FF2B5EF4-FFF2-40B4-BE49-F238E27FC236}">
                <a16:creationId xmlns:a16="http://schemas.microsoft.com/office/drawing/2014/main" id="{7911D749-22CC-4D9F-9A18-E399F319C590}"/>
              </a:ext>
            </a:extLst>
          </p:cNvPr>
          <p:cNvPicPr>
            <a:picLocks noChangeAspect="1"/>
          </p:cNvPicPr>
          <p:nvPr/>
        </p:nvPicPr>
        <p:blipFill rotWithShape="1">
          <a:blip r:embed="rId3">
            <a:extLst>
              <a:ext uri="{28A0092B-C50C-407E-A947-70E740481C1C}">
                <a14:useLocalDpi xmlns:a14="http://schemas.microsoft.com/office/drawing/2010/main" val="0"/>
              </a:ext>
            </a:extLst>
          </a:blip>
          <a:srcRect b="49589"/>
          <a:stretch/>
        </p:blipFill>
        <p:spPr>
          <a:xfrm>
            <a:off x="5743539" y="1552290"/>
            <a:ext cx="3337547" cy="3172854"/>
          </a:xfrm>
          <a:prstGeom prst="rect">
            <a:avLst/>
          </a:prstGeom>
        </p:spPr>
      </p:pic>
      <p:sp>
        <p:nvSpPr>
          <p:cNvPr id="3" name="矩形 2"/>
          <p:cNvSpPr/>
          <p:nvPr/>
        </p:nvSpPr>
        <p:spPr>
          <a:xfrm>
            <a:off x="251800" y="5229200"/>
            <a:ext cx="5371459" cy="1077218"/>
          </a:xfrm>
          <a:prstGeom prst="rect">
            <a:avLst/>
          </a:prstGeom>
        </p:spPr>
        <p:txBody>
          <a:bodyPr wrap="square">
            <a:spAutoFit/>
          </a:bodyPr>
          <a:lstStyle/>
          <a:p>
            <a:r>
              <a:rPr lang="en-US" altLang="zh-TW" sz="1600" b="1" dirty="0"/>
              <a:t>The SAMURAI analysis at 0000 and 1200 UTC suggests a shift from predominately </a:t>
            </a:r>
            <a:r>
              <a:rPr lang="en-US" altLang="zh-TW" sz="1600" b="1" dirty="0" err="1"/>
              <a:t>stratiform</a:t>
            </a:r>
            <a:r>
              <a:rPr lang="en-US" altLang="zh-TW" sz="1600" b="1" dirty="0"/>
              <a:t> to predominately deep convective activity on 13 September that has profound implications for vortex development at these times.</a:t>
            </a:r>
            <a:endParaRPr lang="zh-TW" altLang="en-US" sz="1600" b="1" dirty="0"/>
          </a:p>
        </p:txBody>
      </p:sp>
    </p:spTree>
    <p:extLst>
      <p:ext uri="{BB962C8B-B14F-4D97-AF65-F5344CB8AC3E}">
        <p14:creationId xmlns:p14="http://schemas.microsoft.com/office/powerpoint/2010/main" val="1730078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0B3BB5ED-E12F-4D8B-BA7E-5861D8C6DD6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861414-C931-4D98-AB9E-E07DC5CF735E}" type="slidenum">
              <a:rPr kumimoji="0" lang="zh-TW" altLang="en-US" sz="1200" b="0" i="0" u="none" strike="noStrike" kern="1200" cap="none" spc="0" normalizeH="0" baseline="0" noProof="0" smtClean="0">
                <a:ln>
                  <a:noFill/>
                </a:ln>
                <a:solidFill>
                  <a:prstClr val="black">
                    <a:tint val="75000"/>
                  </a:prst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lang="zh-TW" altLang="en-US" dirty="0"/>
          </a:p>
        </p:txBody>
      </p:sp>
      <p:sp>
        <p:nvSpPr>
          <p:cNvPr id="3" name="標題 2">
            <a:extLst>
              <a:ext uri="{FF2B5EF4-FFF2-40B4-BE49-F238E27FC236}">
                <a16:creationId xmlns:a16="http://schemas.microsoft.com/office/drawing/2014/main" id="{A923A66C-B016-421A-8D61-3F875E1F3910}"/>
              </a:ext>
            </a:extLst>
          </p:cNvPr>
          <p:cNvSpPr>
            <a:spLocks noGrp="1"/>
          </p:cNvSpPr>
          <p:nvPr>
            <p:ph type="title"/>
          </p:nvPr>
        </p:nvSpPr>
        <p:spPr/>
        <p:txBody>
          <a:bodyPr>
            <a:normAutofit fontScale="90000"/>
          </a:bodyPr>
          <a:lstStyle/>
          <a:p>
            <a:r>
              <a:rPr lang="en-US" altLang="zh-TW" dirty="0"/>
              <a:t>Circulation dynamics on the meso-α scale</a:t>
            </a:r>
            <a:endParaRPr lang="zh-TW" altLang="en-US" dirty="0"/>
          </a:p>
        </p:txBody>
      </p:sp>
      <p:sp>
        <p:nvSpPr>
          <p:cNvPr id="4" name="文字版面配置區 3">
            <a:extLst>
              <a:ext uri="{FF2B5EF4-FFF2-40B4-BE49-F238E27FC236}">
                <a16:creationId xmlns:a16="http://schemas.microsoft.com/office/drawing/2014/main" id="{8AB27A0C-2925-49D2-9389-8031BFB3449C}"/>
              </a:ext>
            </a:extLst>
          </p:cNvPr>
          <p:cNvSpPr>
            <a:spLocks noGrp="1"/>
          </p:cNvSpPr>
          <p:nvPr>
            <p:ph type="body" sz="quarter" idx="13"/>
          </p:nvPr>
        </p:nvSpPr>
        <p:spPr/>
        <p:txBody>
          <a:bodyPr/>
          <a:lstStyle/>
          <a:p>
            <a:endParaRPr lang="zh-TW" altLang="en-US"/>
          </a:p>
        </p:txBody>
      </p:sp>
      <p:pic>
        <p:nvPicPr>
          <p:cNvPr id="6" name="圖片 5">
            <a:extLst>
              <a:ext uri="{FF2B5EF4-FFF2-40B4-BE49-F238E27FC236}">
                <a16:creationId xmlns:a16="http://schemas.microsoft.com/office/drawing/2014/main" id="{66B3D49A-6AC5-40A3-89BE-2465ED7A3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639092"/>
            <a:ext cx="3024336" cy="6072393"/>
          </a:xfrm>
          <a:prstGeom prst="rect">
            <a:avLst/>
          </a:prstGeom>
        </p:spPr>
      </p:pic>
      <p:pic>
        <p:nvPicPr>
          <p:cNvPr id="8" name="圖片 7">
            <a:extLst>
              <a:ext uri="{FF2B5EF4-FFF2-40B4-BE49-F238E27FC236}">
                <a16:creationId xmlns:a16="http://schemas.microsoft.com/office/drawing/2014/main" id="{93722777-FEA7-4D8B-88BD-35A4B5713F66}"/>
              </a:ext>
            </a:extLst>
          </p:cNvPr>
          <p:cNvPicPr>
            <a:picLocks noChangeAspect="1"/>
          </p:cNvPicPr>
          <p:nvPr/>
        </p:nvPicPr>
        <p:blipFill rotWithShape="1">
          <a:blip r:embed="rId3">
            <a:extLst>
              <a:ext uri="{28A0092B-C50C-407E-A947-70E740481C1C}">
                <a14:useLocalDpi xmlns:a14="http://schemas.microsoft.com/office/drawing/2010/main" val="0"/>
              </a:ext>
            </a:extLst>
          </a:blip>
          <a:srcRect t="49643"/>
          <a:stretch/>
        </p:blipFill>
        <p:spPr>
          <a:xfrm>
            <a:off x="197843" y="1702858"/>
            <a:ext cx="4154051" cy="3944859"/>
          </a:xfrm>
          <a:prstGeom prst="rect">
            <a:avLst/>
          </a:prstGeom>
        </p:spPr>
      </p:pic>
    </p:spTree>
    <p:extLst>
      <p:ext uri="{BB962C8B-B14F-4D97-AF65-F5344CB8AC3E}">
        <p14:creationId xmlns:p14="http://schemas.microsoft.com/office/powerpoint/2010/main" val="3575038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42F6DC86-08E0-4A9C-A4F3-77F726CC704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861414-C931-4D98-AB9E-E07DC5CF735E}" type="slidenum">
              <a:rPr kumimoji="0" lang="zh-TW" altLang="en-US" sz="1200" b="0" i="0" u="none" strike="noStrike" kern="1200" cap="none" spc="0" normalizeH="0" baseline="0" noProof="0" smtClean="0">
                <a:ln>
                  <a:noFill/>
                </a:ln>
                <a:solidFill>
                  <a:prstClr val="black">
                    <a:tint val="75000"/>
                  </a:prst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lang="zh-TW" altLang="en-US" dirty="0"/>
          </a:p>
        </p:txBody>
      </p:sp>
      <p:sp>
        <p:nvSpPr>
          <p:cNvPr id="3" name="標題 2">
            <a:extLst>
              <a:ext uri="{FF2B5EF4-FFF2-40B4-BE49-F238E27FC236}">
                <a16:creationId xmlns:a16="http://schemas.microsoft.com/office/drawing/2014/main" id="{91F4C667-9EDF-4325-85EA-0042F9E1FCF7}"/>
              </a:ext>
            </a:extLst>
          </p:cNvPr>
          <p:cNvSpPr>
            <a:spLocks noGrp="1"/>
          </p:cNvSpPr>
          <p:nvPr>
            <p:ph type="title"/>
          </p:nvPr>
        </p:nvSpPr>
        <p:spPr/>
        <p:txBody>
          <a:bodyPr/>
          <a:lstStyle/>
          <a:p>
            <a:r>
              <a:rPr lang="en-US" altLang="zh-TW" dirty="0"/>
              <a:t>Sensitivity to box lengths</a:t>
            </a:r>
            <a:endParaRPr lang="zh-TW" altLang="en-US" dirty="0"/>
          </a:p>
        </p:txBody>
      </p:sp>
      <p:sp>
        <p:nvSpPr>
          <p:cNvPr id="4" name="文字版面配置區 3">
            <a:extLst>
              <a:ext uri="{FF2B5EF4-FFF2-40B4-BE49-F238E27FC236}">
                <a16:creationId xmlns:a16="http://schemas.microsoft.com/office/drawing/2014/main" id="{1E6ADAB6-1CE1-4EAB-903A-D94246E5C322}"/>
              </a:ext>
            </a:extLst>
          </p:cNvPr>
          <p:cNvSpPr>
            <a:spLocks noGrp="1"/>
          </p:cNvSpPr>
          <p:nvPr>
            <p:ph type="body" sz="quarter" idx="13"/>
          </p:nvPr>
        </p:nvSpPr>
        <p:spPr/>
        <p:txBody>
          <a:bodyPr/>
          <a:lstStyle/>
          <a:p>
            <a:endParaRPr lang="zh-TW" altLang="en-US"/>
          </a:p>
        </p:txBody>
      </p:sp>
      <p:pic>
        <p:nvPicPr>
          <p:cNvPr id="6" name="圖片 5">
            <a:extLst>
              <a:ext uri="{FF2B5EF4-FFF2-40B4-BE49-F238E27FC236}">
                <a16:creationId xmlns:a16="http://schemas.microsoft.com/office/drawing/2014/main" id="{57162487-D950-4854-A84D-A5DE63E761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934" y="692696"/>
            <a:ext cx="5483691" cy="6005669"/>
          </a:xfrm>
          <a:prstGeom prst="rect">
            <a:avLst/>
          </a:prstGeom>
        </p:spPr>
      </p:pic>
    </p:spTree>
    <p:extLst>
      <p:ext uri="{BB962C8B-B14F-4D97-AF65-F5344CB8AC3E}">
        <p14:creationId xmlns:p14="http://schemas.microsoft.com/office/powerpoint/2010/main" val="4219390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42F6DC86-08E0-4A9C-A4F3-77F726CC704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861414-C931-4D98-AB9E-E07DC5CF735E}" type="slidenum">
              <a:rPr kumimoji="0" lang="zh-TW" altLang="en-US" sz="1200" b="0" i="0" u="none" strike="noStrike" kern="1200" cap="none" spc="0" normalizeH="0" baseline="0" noProof="0" smtClean="0">
                <a:ln>
                  <a:noFill/>
                </a:ln>
                <a:solidFill>
                  <a:prstClr val="black">
                    <a:tint val="75000"/>
                  </a:prst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lang="zh-TW" altLang="en-US" dirty="0"/>
          </a:p>
        </p:txBody>
      </p:sp>
      <p:sp>
        <p:nvSpPr>
          <p:cNvPr id="3" name="標題 2">
            <a:extLst>
              <a:ext uri="{FF2B5EF4-FFF2-40B4-BE49-F238E27FC236}">
                <a16:creationId xmlns:a16="http://schemas.microsoft.com/office/drawing/2014/main" id="{91F4C667-9EDF-4325-85EA-0042F9E1FCF7}"/>
              </a:ext>
            </a:extLst>
          </p:cNvPr>
          <p:cNvSpPr>
            <a:spLocks noGrp="1"/>
          </p:cNvSpPr>
          <p:nvPr>
            <p:ph type="title"/>
          </p:nvPr>
        </p:nvSpPr>
        <p:spPr>
          <a:xfrm>
            <a:off x="467544" y="8164"/>
            <a:ext cx="8568952" cy="620688"/>
          </a:xfrm>
        </p:spPr>
        <p:txBody>
          <a:bodyPr>
            <a:noAutofit/>
          </a:bodyPr>
          <a:lstStyle/>
          <a:p>
            <a:r>
              <a:rPr lang="en-US" altLang="zh-TW" sz="2800" dirty="0"/>
              <a:t>Time series of the meso-</a:t>
            </a:r>
            <a:r>
              <a:rPr lang="en-US" altLang="zh-TW" sz="2800" i="1" dirty="0"/>
              <a:t>α</a:t>
            </a:r>
            <a:r>
              <a:rPr lang="en-US" altLang="zh-TW" sz="2800" dirty="0"/>
              <a:t>-scale characteristics</a:t>
            </a:r>
            <a:endParaRPr lang="zh-TW" altLang="en-US" sz="2800" dirty="0"/>
          </a:p>
        </p:txBody>
      </p:sp>
      <p:sp>
        <p:nvSpPr>
          <p:cNvPr id="4" name="文字版面配置區 3">
            <a:extLst>
              <a:ext uri="{FF2B5EF4-FFF2-40B4-BE49-F238E27FC236}">
                <a16:creationId xmlns:a16="http://schemas.microsoft.com/office/drawing/2014/main" id="{1E6ADAB6-1CE1-4EAB-903A-D94246E5C322}"/>
              </a:ext>
            </a:extLst>
          </p:cNvPr>
          <p:cNvSpPr>
            <a:spLocks noGrp="1"/>
          </p:cNvSpPr>
          <p:nvPr>
            <p:ph type="body" sz="quarter" idx="13"/>
          </p:nvPr>
        </p:nvSpPr>
        <p:spPr/>
        <p:txBody>
          <a:bodyPr/>
          <a:lstStyle/>
          <a:p>
            <a:endParaRPr lang="zh-TW" altLang="en-US"/>
          </a:p>
        </p:txBody>
      </p:sp>
      <p:pic>
        <p:nvPicPr>
          <p:cNvPr id="8" name="圖片 7">
            <a:extLst>
              <a:ext uri="{FF2B5EF4-FFF2-40B4-BE49-F238E27FC236}">
                <a16:creationId xmlns:a16="http://schemas.microsoft.com/office/drawing/2014/main" id="{32F56A6D-1562-44BA-BF61-49B801DA5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82" y="692696"/>
            <a:ext cx="5330170" cy="6064549"/>
          </a:xfrm>
          <a:prstGeom prst="rect">
            <a:avLst/>
          </a:prstGeom>
        </p:spPr>
      </p:pic>
    </p:spTree>
    <p:extLst>
      <p:ext uri="{BB962C8B-B14F-4D97-AF65-F5344CB8AC3E}">
        <p14:creationId xmlns:p14="http://schemas.microsoft.com/office/powerpoint/2010/main" val="2369400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Discussion and conclusions (1/2)</a:t>
            </a:r>
            <a:endParaRPr lang="zh-TW" altLang="en-US" dirty="0"/>
          </a:p>
        </p:txBody>
      </p:sp>
      <p:sp>
        <p:nvSpPr>
          <p:cNvPr id="3" name="內容版面配置區 2"/>
          <p:cNvSpPr>
            <a:spLocks noGrp="1"/>
          </p:cNvSpPr>
          <p:nvPr>
            <p:ph idx="1"/>
          </p:nvPr>
        </p:nvSpPr>
        <p:spPr/>
        <p:txBody>
          <a:bodyPr>
            <a:normAutofit/>
          </a:bodyPr>
          <a:lstStyle/>
          <a:p>
            <a:r>
              <a:rPr lang="en-US" altLang="zh-TW" sz="2000" b="0" dirty="0"/>
              <a:t>Low-level </a:t>
            </a:r>
            <a:r>
              <a:rPr lang="en-US" altLang="zh-TW" sz="2000" b="0" dirty="0" err="1"/>
              <a:t>spinup</a:t>
            </a:r>
            <a:r>
              <a:rPr lang="en-US" altLang="zh-TW" sz="2000" b="0" dirty="0"/>
              <a:t> of the meso-α-scale cyclonic circulation occurred during periods of more active deep convection, with circulation analysis indicating that the positive tendencies were largely due to vortex tube stretching from mean convergence of perimeter-averaged vorticity. Deep convective periods were also characterized by </a:t>
            </a:r>
            <a:r>
              <a:rPr lang="en-US" altLang="zh-TW" sz="2000" b="0" dirty="0" err="1"/>
              <a:t>spindown</a:t>
            </a:r>
            <a:r>
              <a:rPr lang="en-US" altLang="zh-TW" sz="2000" b="0" dirty="0"/>
              <a:t> of the midlevel circulation associated with mean divergence.</a:t>
            </a:r>
          </a:p>
          <a:p>
            <a:r>
              <a:rPr lang="en-US" altLang="zh-TW" sz="2000" b="0" dirty="0"/>
              <a:t>As the convective bursts waned and transitioned to predominately stratiform mesoscale convective systems, the circulation tendencies transitioned to a complementary signature of low-level </a:t>
            </a:r>
            <a:r>
              <a:rPr lang="en-US" altLang="zh-TW" sz="2000" b="0" dirty="0" err="1"/>
              <a:t>spindown</a:t>
            </a:r>
            <a:r>
              <a:rPr lang="en-US" altLang="zh-TW" sz="2000" b="0" dirty="0"/>
              <a:t> and midlevel </a:t>
            </a:r>
            <a:r>
              <a:rPr lang="en-US" altLang="zh-TW" sz="2000" b="0" dirty="0" err="1"/>
              <a:t>spinup</a:t>
            </a:r>
            <a:r>
              <a:rPr lang="en-US" altLang="zh-TW" sz="2000" b="0" dirty="0"/>
              <a:t> corresponding with the divergence profile of stratiform precipitation.</a:t>
            </a:r>
          </a:p>
        </p:txBody>
      </p:sp>
      <p:sp>
        <p:nvSpPr>
          <p:cNvPr id="4" name="投影片編號版面配置區 3"/>
          <p:cNvSpPr>
            <a:spLocks noGrp="1"/>
          </p:cNvSpPr>
          <p:nvPr>
            <p:ph type="sldNum" sz="quarter" idx="12"/>
          </p:nvPr>
        </p:nvSpPr>
        <p:spPr/>
        <p:txBody>
          <a:bodyPr/>
          <a:lstStyle/>
          <a:p>
            <a:fld id="{B0C996E8-7BC1-44D1-9407-422DEE20CBA7}" type="slidenum">
              <a:rPr lang="zh-TW" altLang="en-US" smtClean="0"/>
              <a:pPr/>
              <a:t>14</a:t>
            </a:fld>
            <a:endParaRPr lang="zh-TW" altLang="en-US"/>
          </a:p>
        </p:txBody>
      </p:sp>
      <p:sp>
        <p:nvSpPr>
          <p:cNvPr id="9" name="文字版面配置區 8">
            <a:extLst>
              <a:ext uri="{FF2B5EF4-FFF2-40B4-BE49-F238E27FC236}">
                <a16:creationId xmlns:a16="http://schemas.microsoft.com/office/drawing/2014/main" id="{F2CB3F19-4B82-4284-A0C0-602EFB350A86}"/>
              </a:ext>
            </a:extLst>
          </p:cNvPr>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719301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8605ED-998B-41A8-BE55-7EC61EC013BF}"/>
              </a:ext>
            </a:extLst>
          </p:cNvPr>
          <p:cNvSpPr>
            <a:spLocks noGrp="1"/>
          </p:cNvSpPr>
          <p:nvPr>
            <p:ph type="title"/>
          </p:nvPr>
        </p:nvSpPr>
        <p:spPr/>
        <p:txBody>
          <a:bodyPr/>
          <a:lstStyle/>
          <a:p>
            <a:r>
              <a:rPr lang="en-US" altLang="zh-TW" dirty="0"/>
              <a:t>Discussion and conclusions (2/2)</a:t>
            </a:r>
            <a:endParaRPr lang="zh-TW" altLang="en-US" dirty="0"/>
          </a:p>
        </p:txBody>
      </p:sp>
      <p:sp>
        <p:nvSpPr>
          <p:cNvPr id="3" name="內容版面配置區 2">
            <a:extLst>
              <a:ext uri="{FF2B5EF4-FFF2-40B4-BE49-F238E27FC236}">
                <a16:creationId xmlns:a16="http://schemas.microsoft.com/office/drawing/2014/main" id="{E5B00B2E-71C5-440B-908A-E269FA06BD8C}"/>
              </a:ext>
            </a:extLst>
          </p:cNvPr>
          <p:cNvSpPr>
            <a:spLocks noGrp="1"/>
          </p:cNvSpPr>
          <p:nvPr>
            <p:ph idx="1"/>
          </p:nvPr>
        </p:nvSpPr>
        <p:spPr/>
        <p:txBody>
          <a:bodyPr>
            <a:normAutofit fontScale="85000" lnSpcReduction="20000"/>
          </a:bodyPr>
          <a:lstStyle/>
          <a:p>
            <a:r>
              <a:rPr lang="en-US" altLang="zh-TW" b="0" dirty="0"/>
              <a:t>The initial environment for the development of deep convection was a modest low-level circulation on the meso-</a:t>
            </a:r>
            <a:r>
              <a:rPr lang="en-US" altLang="zh-TW" b="0" i="1" dirty="0"/>
              <a:t>α</a:t>
            </a:r>
            <a:r>
              <a:rPr lang="en-US" altLang="zh-TW" b="0" dirty="0"/>
              <a:t> scale with </a:t>
            </a:r>
            <a:r>
              <a:rPr lang="en-US" altLang="zh-TW" b="0" dirty="0">
                <a:solidFill>
                  <a:srgbClr val="0000FF"/>
                </a:solidFill>
              </a:rPr>
              <a:t>no substantial midlevel circulation</a:t>
            </a:r>
            <a:r>
              <a:rPr lang="en-US" altLang="zh-TW" b="0" dirty="0"/>
              <a:t> on 10 September. </a:t>
            </a:r>
          </a:p>
          <a:p>
            <a:r>
              <a:rPr lang="en-US" altLang="zh-TW" b="0" dirty="0"/>
              <a:t>A </a:t>
            </a:r>
            <a:r>
              <a:rPr lang="en-US" altLang="zh-TW" b="0" dirty="0">
                <a:solidFill>
                  <a:srgbClr val="0000FF"/>
                </a:solidFill>
              </a:rPr>
              <a:t>strong convective burst</a:t>
            </a:r>
            <a:r>
              <a:rPr lang="en-US" altLang="zh-TW" b="0" dirty="0"/>
              <a:t> then erupted in the vorticity-rich environment on the morning of 11 September that </a:t>
            </a:r>
            <a:r>
              <a:rPr lang="en-US" altLang="zh-TW" b="0" dirty="0">
                <a:solidFill>
                  <a:srgbClr val="0000FF"/>
                </a:solidFill>
              </a:rPr>
              <a:t>enhanced the low-level circulation</a:t>
            </a:r>
            <a:r>
              <a:rPr lang="en-US" altLang="zh-TW" b="0" dirty="0"/>
              <a:t>. </a:t>
            </a:r>
          </a:p>
          <a:p>
            <a:r>
              <a:rPr lang="en-US" altLang="zh-TW" b="0" dirty="0"/>
              <a:t>As the convection waned, the resulting </a:t>
            </a:r>
            <a:r>
              <a:rPr lang="en-US" altLang="zh-TW" b="0" dirty="0">
                <a:solidFill>
                  <a:srgbClr val="0000FF"/>
                </a:solidFill>
              </a:rPr>
              <a:t>transition to stratiform</a:t>
            </a:r>
            <a:r>
              <a:rPr lang="en-US" altLang="zh-TW" b="0" dirty="0"/>
              <a:t> MCSs strengthened the midlevel pouch through </a:t>
            </a:r>
            <a:r>
              <a:rPr lang="en-US" altLang="zh-TW" b="0" dirty="0">
                <a:solidFill>
                  <a:srgbClr val="0000FF"/>
                </a:solidFill>
              </a:rPr>
              <a:t>midlevel convergence and vortex stretching </a:t>
            </a:r>
            <a:r>
              <a:rPr lang="en-US" altLang="zh-TW" b="0" dirty="0"/>
              <a:t>associated with ice microphysical processes, and </a:t>
            </a:r>
            <a:r>
              <a:rPr lang="en-US" altLang="zh-TW" b="0" dirty="0">
                <a:solidFill>
                  <a:srgbClr val="0000FF"/>
                </a:solidFill>
              </a:rPr>
              <a:t>protected the disturbance from the intrusion of dry environmental air</a:t>
            </a:r>
            <a:r>
              <a:rPr lang="en-US" altLang="zh-TW" b="0" dirty="0"/>
              <a:t>. </a:t>
            </a:r>
          </a:p>
          <a:p>
            <a:r>
              <a:rPr lang="en-US" altLang="zh-TW" b="0" dirty="0"/>
              <a:t>Low-level divergence associated with the stratiform rain acts to spin down the low-level circulation, but </a:t>
            </a:r>
            <a:r>
              <a:rPr lang="en-US" altLang="zh-TW" b="0" dirty="0">
                <a:solidFill>
                  <a:srgbClr val="0000FF"/>
                </a:solidFill>
              </a:rPr>
              <a:t>surface moisture fluxes</a:t>
            </a:r>
            <a:r>
              <a:rPr lang="en-US" altLang="zh-TW" b="0" dirty="0"/>
              <a:t> and </a:t>
            </a:r>
            <a:r>
              <a:rPr lang="en-US" altLang="zh-TW" b="0" dirty="0">
                <a:solidFill>
                  <a:srgbClr val="0000FF"/>
                </a:solidFill>
              </a:rPr>
              <a:t>cooling</a:t>
            </a:r>
            <a:r>
              <a:rPr lang="en-US" altLang="zh-TW" b="0" dirty="0"/>
              <a:t> associated with rain </a:t>
            </a:r>
            <a:r>
              <a:rPr lang="en-US" altLang="zh-TW" b="0" dirty="0">
                <a:solidFill>
                  <a:srgbClr val="0000FF"/>
                </a:solidFill>
              </a:rPr>
              <a:t>evaporation</a:t>
            </a:r>
            <a:r>
              <a:rPr lang="en-US" altLang="zh-TW" b="0" dirty="0"/>
              <a:t> and the </a:t>
            </a:r>
            <a:r>
              <a:rPr lang="en-US" altLang="zh-TW" b="0" dirty="0">
                <a:solidFill>
                  <a:srgbClr val="0000FF"/>
                </a:solidFill>
              </a:rPr>
              <a:t>diurnal minimum</a:t>
            </a:r>
            <a:r>
              <a:rPr lang="en-US" altLang="zh-TW" b="0" dirty="0"/>
              <a:t> helps to increase the relative humidity, lower the level of free convection, and condition the environment for </a:t>
            </a:r>
            <a:r>
              <a:rPr lang="en-US" altLang="zh-TW" b="0" dirty="0">
                <a:solidFill>
                  <a:srgbClr val="0000FF"/>
                </a:solidFill>
              </a:rPr>
              <a:t>another burst of deep convection</a:t>
            </a:r>
            <a:r>
              <a:rPr lang="en-US" altLang="zh-TW" b="0" dirty="0"/>
              <a:t>. </a:t>
            </a:r>
          </a:p>
          <a:p>
            <a:r>
              <a:rPr lang="en-US" altLang="zh-TW" b="0" dirty="0"/>
              <a:t>Once the column saturation reaches a critical value, a subsequent convective burst below the midlevel circulation further enhances the low-level circulation, and the </a:t>
            </a:r>
            <a:r>
              <a:rPr lang="en-US" altLang="zh-TW" b="0" dirty="0">
                <a:solidFill>
                  <a:srgbClr val="0000FF"/>
                </a:solidFill>
              </a:rPr>
              <a:t>convective cycle repeats</a:t>
            </a:r>
            <a:r>
              <a:rPr lang="en-US" altLang="zh-TW" b="0" dirty="0"/>
              <a:t>.</a:t>
            </a:r>
            <a:endParaRPr lang="zh-TW" altLang="en-US" dirty="0"/>
          </a:p>
        </p:txBody>
      </p:sp>
      <p:sp>
        <p:nvSpPr>
          <p:cNvPr id="4" name="投影片編號版面配置區 3">
            <a:extLst>
              <a:ext uri="{FF2B5EF4-FFF2-40B4-BE49-F238E27FC236}">
                <a16:creationId xmlns:a16="http://schemas.microsoft.com/office/drawing/2014/main" id="{747A4AD9-6961-49F4-8247-DACE82413399}"/>
              </a:ext>
            </a:extLst>
          </p:cNvPr>
          <p:cNvSpPr>
            <a:spLocks noGrp="1"/>
          </p:cNvSpPr>
          <p:nvPr>
            <p:ph type="sldNum" sz="quarter" idx="12"/>
          </p:nvPr>
        </p:nvSpPr>
        <p:spPr/>
        <p:txBody>
          <a:bodyPr/>
          <a:lstStyle/>
          <a:p>
            <a:fld id="{B0C996E8-7BC1-44D1-9407-422DEE20CBA7}" type="slidenum">
              <a:rPr lang="zh-TW" altLang="en-US" smtClean="0"/>
              <a:pPr/>
              <a:t>15</a:t>
            </a:fld>
            <a:endParaRPr lang="zh-TW" altLang="en-US"/>
          </a:p>
        </p:txBody>
      </p:sp>
      <p:sp>
        <p:nvSpPr>
          <p:cNvPr id="5" name="文字版面配置區 4">
            <a:extLst>
              <a:ext uri="{FF2B5EF4-FFF2-40B4-BE49-F238E27FC236}">
                <a16:creationId xmlns:a16="http://schemas.microsoft.com/office/drawing/2014/main" id="{A4EDF001-5784-4B93-B90E-8685E359CDF5}"/>
              </a:ext>
            </a:extLst>
          </p:cNvPr>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2605807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Outline</a:t>
            </a:r>
            <a:endParaRPr lang="zh-TW" altLang="en-US"/>
          </a:p>
        </p:txBody>
      </p:sp>
      <p:sp>
        <p:nvSpPr>
          <p:cNvPr id="3" name="內容版面配置區 2"/>
          <p:cNvSpPr>
            <a:spLocks noGrp="1"/>
          </p:cNvSpPr>
          <p:nvPr>
            <p:ph idx="1"/>
          </p:nvPr>
        </p:nvSpPr>
        <p:spPr>
          <a:xfrm>
            <a:off x="467544" y="1196751"/>
            <a:ext cx="8229600" cy="5472609"/>
          </a:xfrm>
        </p:spPr>
        <p:txBody>
          <a:bodyPr>
            <a:normAutofit/>
          </a:bodyPr>
          <a:lstStyle/>
          <a:p>
            <a:r>
              <a:rPr lang="en-US" altLang="zh-TW" dirty="0"/>
              <a:t>Introduction</a:t>
            </a:r>
          </a:p>
          <a:p>
            <a:r>
              <a:rPr lang="en-US" altLang="zh-TW" dirty="0"/>
              <a:t>Data and methodology</a:t>
            </a:r>
          </a:p>
          <a:p>
            <a:r>
              <a:rPr lang="en-US" altLang="zh-TW" dirty="0"/>
              <a:t>PREDICT analysis</a:t>
            </a:r>
          </a:p>
          <a:p>
            <a:pPr lvl="1"/>
            <a:r>
              <a:rPr lang="en-US" altLang="zh-TW" i="1" dirty="0"/>
              <a:t>Time series analysis</a:t>
            </a:r>
          </a:p>
          <a:p>
            <a:pPr lvl="1"/>
            <a:r>
              <a:rPr lang="en-US" altLang="zh-TW" i="1" dirty="0"/>
              <a:t>Meso-</a:t>
            </a:r>
            <a:r>
              <a:rPr lang="el-GR" altLang="zh-TW" i="1" dirty="0"/>
              <a:t>α- </a:t>
            </a:r>
            <a:r>
              <a:rPr lang="en-US" altLang="zh-TW" i="1" dirty="0"/>
              <a:t>and meso-</a:t>
            </a:r>
            <a:r>
              <a:rPr lang="el-GR" altLang="zh-TW" i="1" dirty="0"/>
              <a:t>β-</a:t>
            </a:r>
            <a:r>
              <a:rPr lang="en-US" altLang="zh-TW" i="1" dirty="0"/>
              <a:t>scale structure</a:t>
            </a:r>
          </a:p>
          <a:p>
            <a:pPr lvl="1"/>
            <a:r>
              <a:rPr lang="en-US" altLang="zh-TW" i="1" dirty="0"/>
              <a:t>Convective and stratiform contributions to genesis</a:t>
            </a:r>
          </a:p>
          <a:p>
            <a:r>
              <a:rPr lang="en-US" altLang="zh-TW" dirty="0"/>
              <a:t>Circulation dynamics on the meso-α scale</a:t>
            </a:r>
          </a:p>
          <a:p>
            <a:r>
              <a:rPr lang="en-US" altLang="zh-TW" dirty="0"/>
              <a:t>Discussion and conclusions</a:t>
            </a:r>
          </a:p>
        </p:txBody>
      </p:sp>
      <p:sp>
        <p:nvSpPr>
          <p:cNvPr id="4" name="投影片編號版面配置區 3"/>
          <p:cNvSpPr>
            <a:spLocks noGrp="1"/>
          </p:cNvSpPr>
          <p:nvPr>
            <p:ph type="sldNum" sz="quarter" idx="12"/>
          </p:nvPr>
        </p:nvSpPr>
        <p:spPr/>
        <p:txBody>
          <a:bodyPr/>
          <a:lstStyle/>
          <a:p>
            <a:fld id="{B0C996E8-7BC1-44D1-9407-422DEE20CBA7}" type="slidenum">
              <a:rPr lang="zh-TW" altLang="en-US" smtClean="0"/>
              <a:pPr/>
              <a:t>2</a:t>
            </a:fld>
            <a:endParaRPr lang="zh-TW" altLang="en-US"/>
          </a:p>
        </p:txBody>
      </p:sp>
      <p:sp>
        <p:nvSpPr>
          <p:cNvPr id="5" name="文字版面配置區 4"/>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3328408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Introduction(1/2)</a:t>
            </a:r>
            <a:endParaRPr lang="zh-TW" altLang="en-US" dirty="0"/>
          </a:p>
        </p:txBody>
      </p:sp>
      <p:sp>
        <p:nvSpPr>
          <p:cNvPr id="3" name="內容版面配置區 2"/>
          <p:cNvSpPr>
            <a:spLocks noGrp="1"/>
          </p:cNvSpPr>
          <p:nvPr>
            <p:ph idx="1"/>
          </p:nvPr>
        </p:nvSpPr>
        <p:spPr>
          <a:xfrm>
            <a:off x="467544" y="1196751"/>
            <a:ext cx="8229600" cy="4824537"/>
          </a:xfrm>
        </p:spPr>
        <p:txBody>
          <a:bodyPr>
            <a:normAutofit fontScale="92500" lnSpcReduction="10000"/>
          </a:bodyPr>
          <a:lstStyle/>
          <a:p>
            <a:r>
              <a:rPr lang="en-US" altLang="zh-TW" sz="2000" b="0" dirty="0"/>
              <a:t>An understanding of tropical storm formation requires insight into processes occurring at </a:t>
            </a:r>
            <a:r>
              <a:rPr lang="en-US" altLang="zh-TW" sz="2000" b="0" dirty="0">
                <a:solidFill>
                  <a:srgbClr val="0000FF"/>
                </a:solidFill>
              </a:rPr>
              <a:t>multiple spatial and temporal scales</a:t>
            </a:r>
            <a:r>
              <a:rPr lang="en-US" altLang="zh-TW" sz="2000" b="0" dirty="0"/>
              <a:t>.</a:t>
            </a:r>
          </a:p>
          <a:p>
            <a:r>
              <a:rPr lang="en-US" altLang="zh-TW" sz="2000" b="0" dirty="0"/>
              <a:t>A synoptic-scale tropical wave can </a:t>
            </a:r>
            <a:r>
              <a:rPr lang="en-US" altLang="zh-TW" sz="2000" b="0" dirty="0">
                <a:solidFill>
                  <a:srgbClr val="0000FF"/>
                </a:solidFill>
              </a:rPr>
              <a:t>provide a protective environment</a:t>
            </a:r>
            <a:r>
              <a:rPr lang="en-US" altLang="zh-TW" sz="2000" b="0" dirty="0"/>
              <a:t> and background vorticity for a predepression, but does not guarantee that the predepression will intensify into a strong tropical cyclone </a:t>
            </a:r>
            <a:r>
              <a:rPr lang="en-US" altLang="zh-TW" sz="1400" b="0" dirty="0"/>
              <a:t>(Frank 1970; Dunkerton et al. 2009, hereafter DMW09)</a:t>
            </a:r>
            <a:r>
              <a:rPr lang="en-US" altLang="zh-TW" sz="2000" b="0" dirty="0"/>
              <a:t>.</a:t>
            </a:r>
          </a:p>
          <a:p>
            <a:r>
              <a:rPr lang="en-US" altLang="zh-TW" sz="2000" b="0" dirty="0"/>
              <a:t>A new model for cyclogenesis in tropical waves developed by DMW09 describes a </a:t>
            </a:r>
            <a:r>
              <a:rPr lang="en-US" altLang="zh-TW" sz="2000" b="0" dirty="0">
                <a:solidFill>
                  <a:srgbClr val="0000FF"/>
                </a:solidFill>
              </a:rPr>
              <a:t>recirculation region </a:t>
            </a:r>
            <a:r>
              <a:rPr lang="en-US" altLang="zh-TW" sz="2000" b="0" dirty="0"/>
              <a:t>within the critical layer of the parent wave where air tends to be </a:t>
            </a:r>
            <a:r>
              <a:rPr lang="en-US" altLang="zh-TW" sz="2000" b="0" dirty="0">
                <a:solidFill>
                  <a:srgbClr val="0000FF"/>
                </a:solidFill>
              </a:rPr>
              <a:t>repeatedly moistened by cumulus convection</a:t>
            </a:r>
            <a:r>
              <a:rPr lang="en-US" altLang="zh-TW" sz="2000" b="0" dirty="0"/>
              <a:t>, </a:t>
            </a:r>
            <a:r>
              <a:rPr lang="en-US" altLang="zh-TW" sz="2000" b="0" dirty="0">
                <a:solidFill>
                  <a:srgbClr val="0000FF"/>
                </a:solidFill>
              </a:rPr>
              <a:t>protected</a:t>
            </a:r>
            <a:r>
              <a:rPr lang="en-US" altLang="zh-TW" sz="2000" b="0" dirty="0"/>
              <a:t> to some degree </a:t>
            </a:r>
            <a:r>
              <a:rPr lang="en-US" altLang="zh-TW" sz="2000" b="0" dirty="0">
                <a:solidFill>
                  <a:srgbClr val="0000FF"/>
                </a:solidFill>
              </a:rPr>
              <a:t>from lateral intrusion of dry air and deformation </a:t>
            </a:r>
            <a:r>
              <a:rPr lang="en-US" altLang="zh-TW" sz="2000" b="0" dirty="0"/>
              <a:t>by horizontal or vertical shear, and able to </a:t>
            </a:r>
            <a:r>
              <a:rPr lang="en-US" altLang="zh-TW" sz="2000" b="0" dirty="0">
                <a:solidFill>
                  <a:srgbClr val="0000FF"/>
                </a:solidFill>
              </a:rPr>
              <a:t>keep pace with the parent wave </a:t>
            </a:r>
            <a:r>
              <a:rPr lang="en-US" altLang="zh-TW" sz="2000" b="0" dirty="0"/>
              <a:t>until the dominant vortex has strengthened into a self-maintaining entity.</a:t>
            </a:r>
          </a:p>
          <a:p>
            <a:r>
              <a:rPr lang="en-US" altLang="zh-TW" sz="2000" b="0" dirty="0"/>
              <a:t>The combination of the associated genesis sequence and the overarching framework for describing how such </a:t>
            </a:r>
            <a:r>
              <a:rPr lang="en-US" altLang="zh-TW" sz="2000" b="0" dirty="0">
                <a:solidFill>
                  <a:srgbClr val="0000FF"/>
                </a:solidFill>
              </a:rPr>
              <a:t>hybrid wave–vortex structures </a:t>
            </a:r>
            <a:r>
              <a:rPr lang="en-US" altLang="zh-TW" sz="2000" b="0" dirty="0"/>
              <a:t>become tropical depressions is likened to the development of a marsupial infant in its mother’s </a:t>
            </a:r>
            <a:r>
              <a:rPr lang="en-US" altLang="zh-TW" sz="2000" b="0" dirty="0">
                <a:solidFill>
                  <a:srgbClr val="0000FF"/>
                </a:solidFill>
              </a:rPr>
              <a:t>pouch </a:t>
            </a:r>
            <a:r>
              <a:rPr lang="en-US" altLang="zh-TW" sz="1500" b="0" dirty="0"/>
              <a:t>(see DMW09; Montgomery et al. 2010; Wang et al. 2010a,b)</a:t>
            </a:r>
            <a:r>
              <a:rPr lang="en-US" altLang="zh-TW" sz="2000" b="0" dirty="0"/>
              <a:t>.</a:t>
            </a:r>
          </a:p>
        </p:txBody>
      </p:sp>
      <p:sp>
        <p:nvSpPr>
          <p:cNvPr id="4" name="投影片編號版面配置區 3"/>
          <p:cNvSpPr>
            <a:spLocks noGrp="1"/>
          </p:cNvSpPr>
          <p:nvPr>
            <p:ph type="sldNum" sz="quarter" idx="12"/>
          </p:nvPr>
        </p:nvSpPr>
        <p:spPr/>
        <p:txBody>
          <a:bodyPr/>
          <a:lstStyle/>
          <a:p>
            <a:fld id="{B0C996E8-7BC1-44D1-9407-422DEE20CBA7}" type="slidenum">
              <a:rPr lang="zh-TW" altLang="en-US" smtClean="0"/>
              <a:pPr/>
              <a:t>3</a:t>
            </a:fld>
            <a:endParaRPr lang="zh-TW" altLang="en-US"/>
          </a:p>
        </p:txBody>
      </p:sp>
      <p:sp>
        <p:nvSpPr>
          <p:cNvPr id="5" name="文字版面配置區 4"/>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3462911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C19102-67BF-4423-AFFA-BF05EC08A830}"/>
              </a:ext>
            </a:extLst>
          </p:cNvPr>
          <p:cNvSpPr>
            <a:spLocks noGrp="1"/>
          </p:cNvSpPr>
          <p:nvPr>
            <p:ph type="title"/>
          </p:nvPr>
        </p:nvSpPr>
        <p:spPr/>
        <p:txBody>
          <a:bodyPr/>
          <a:lstStyle/>
          <a:p>
            <a:r>
              <a:rPr lang="en-US" altLang="zh-TW" dirty="0"/>
              <a:t>Introduction(2/2)</a:t>
            </a:r>
            <a:endParaRPr lang="zh-TW" altLang="en-US" dirty="0"/>
          </a:p>
        </p:txBody>
      </p:sp>
      <p:sp>
        <p:nvSpPr>
          <p:cNvPr id="3" name="內容版面配置區 2">
            <a:extLst>
              <a:ext uri="{FF2B5EF4-FFF2-40B4-BE49-F238E27FC236}">
                <a16:creationId xmlns:a16="http://schemas.microsoft.com/office/drawing/2014/main" id="{D86A3EF6-F1C5-4183-B4A3-7C52D36BABFF}"/>
              </a:ext>
            </a:extLst>
          </p:cNvPr>
          <p:cNvSpPr>
            <a:spLocks noGrp="1"/>
          </p:cNvSpPr>
          <p:nvPr>
            <p:ph idx="1"/>
          </p:nvPr>
        </p:nvSpPr>
        <p:spPr>
          <a:xfrm>
            <a:off x="467544" y="1196752"/>
            <a:ext cx="8229600" cy="4680520"/>
          </a:xfrm>
        </p:spPr>
        <p:txBody>
          <a:bodyPr>
            <a:normAutofit/>
          </a:bodyPr>
          <a:lstStyle/>
          <a:p>
            <a:r>
              <a:rPr lang="en-US" altLang="zh-TW" sz="2000" b="0" dirty="0"/>
              <a:t>In late summer 2010 the </a:t>
            </a:r>
            <a:r>
              <a:rPr lang="en-US" altLang="zh-TW" sz="2000" b="0" dirty="0">
                <a:solidFill>
                  <a:srgbClr val="0000FF"/>
                </a:solidFill>
              </a:rPr>
              <a:t>Pre-Depression Investigation of Cloud Systems in the Tropics (PREDICT)</a:t>
            </a:r>
            <a:r>
              <a:rPr lang="en-US" altLang="zh-TW" sz="2000" b="0" dirty="0"/>
              <a:t> field campaign was conducted to improve our </a:t>
            </a:r>
            <a:r>
              <a:rPr lang="en-US" altLang="zh-TW" sz="2000" b="0" dirty="0">
                <a:solidFill>
                  <a:srgbClr val="0000FF"/>
                </a:solidFill>
              </a:rPr>
              <a:t>understanding of how tropical waves transition into tropical cyclones</a:t>
            </a:r>
            <a:r>
              <a:rPr lang="en-US" altLang="zh-TW" sz="2000" b="0" dirty="0"/>
              <a:t> and test the principal hypothesis that tropical storm formation is greatly favored in the critical-layer region of the synoptic-scale predepression disturbance (Montgomery et al. 2012).</a:t>
            </a:r>
          </a:p>
          <a:p>
            <a:r>
              <a:rPr lang="en-US" altLang="zh-TW" sz="2000" b="0" dirty="0"/>
              <a:t>The specific role of the midlevel and low-level circulations, enhanced temperature and moisture at </a:t>
            </a:r>
            <a:r>
              <a:rPr lang="en-US" altLang="zh-TW" sz="2000" b="0" dirty="0" err="1"/>
              <a:t>midlevels</a:t>
            </a:r>
            <a:r>
              <a:rPr lang="en-US" altLang="zh-TW" sz="2000" b="0" dirty="0"/>
              <a:t>, and the relative importance of deep, congestus, and stratiform convection in the development process are still under debate.</a:t>
            </a:r>
          </a:p>
          <a:p>
            <a:r>
              <a:rPr lang="en-US" altLang="zh-TW" sz="2000" b="0" dirty="0"/>
              <a:t>Most of these observations consist of snapshots or short time samples, and it has been difficult using observations only to piece together the cumulative effects of deep convection in the </a:t>
            </a:r>
            <a:r>
              <a:rPr lang="en-US" altLang="zh-TW" sz="2000" b="0" dirty="0" err="1"/>
              <a:t>pregenesis</a:t>
            </a:r>
            <a:r>
              <a:rPr lang="en-US" altLang="zh-TW" sz="2000" b="0" dirty="0"/>
              <a:t> period.</a:t>
            </a:r>
          </a:p>
        </p:txBody>
      </p:sp>
      <p:sp>
        <p:nvSpPr>
          <p:cNvPr id="4" name="投影片編號版面配置區 3">
            <a:extLst>
              <a:ext uri="{FF2B5EF4-FFF2-40B4-BE49-F238E27FC236}">
                <a16:creationId xmlns:a16="http://schemas.microsoft.com/office/drawing/2014/main" id="{3862E666-1B1F-4285-AE3C-5E51D81F73BD}"/>
              </a:ext>
            </a:extLst>
          </p:cNvPr>
          <p:cNvSpPr>
            <a:spLocks noGrp="1"/>
          </p:cNvSpPr>
          <p:nvPr>
            <p:ph type="sldNum" sz="quarter" idx="12"/>
          </p:nvPr>
        </p:nvSpPr>
        <p:spPr/>
        <p:txBody>
          <a:bodyPr/>
          <a:lstStyle/>
          <a:p>
            <a:fld id="{B0C996E8-7BC1-44D1-9407-422DEE20CBA7}" type="slidenum">
              <a:rPr lang="zh-TW" altLang="en-US" smtClean="0"/>
              <a:pPr/>
              <a:t>4</a:t>
            </a:fld>
            <a:endParaRPr lang="zh-TW" altLang="en-US"/>
          </a:p>
        </p:txBody>
      </p:sp>
      <p:sp>
        <p:nvSpPr>
          <p:cNvPr id="5" name="文字版面配置區 4">
            <a:extLst>
              <a:ext uri="{FF2B5EF4-FFF2-40B4-BE49-F238E27FC236}">
                <a16:creationId xmlns:a16="http://schemas.microsoft.com/office/drawing/2014/main" id="{D8B85FEC-1ED5-49EA-9563-12C1071BAA8C}"/>
              </a:ext>
            </a:extLst>
          </p:cNvPr>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3120072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9712C03-F9C9-4CB8-9B5A-5E227DE265F6}"/>
              </a:ext>
            </a:extLst>
          </p:cNvPr>
          <p:cNvSpPr>
            <a:spLocks noGrp="1"/>
          </p:cNvSpPr>
          <p:nvPr>
            <p:ph type="title"/>
          </p:nvPr>
        </p:nvSpPr>
        <p:spPr/>
        <p:txBody>
          <a:bodyPr/>
          <a:lstStyle/>
          <a:p>
            <a:r>
              <a:rPr lang="en-US" altLang="zh-TW" dirty="0"/>
              <a:t>Data and methodology (1/2)</a:t>
            </a:r>
            <a:endParaRPr lang="zh-TW" altLang="en-US" dirty="0"/>
          </a:p>
        </p:txBody>
      </p:sp>
      <p:sp>
        <p:nvSpPr>
          <p:cNvPr id="3" name="內容版面配置區 2">
            <a:extLst>
              <a:ext uri="{FF2B5EF4-FFF2-40B4-BE49-F238E27FC236}">
                <a16:creationId xmlns:a16="http://schemas.microsoft.com/office/drawing/2014/main" id="{5607322E-4B9A-4E61-A4C3-DCC9FC310F4E}"/>
              </a:ext>
            </a:extLst>
          </p:cNvPr>
          <p:cNvSpPr>
            <a:spLocks noGrp="1"/>
          </p:cNvSpPr>
          <p:nvPr>
            <p:ph idx="1"/>
          </p:nvPr>
        </p:nvSpPr>
        <p:spPr/>
        <p:txBody>
          <a:bodyPr>
            <a:normAutofit/>
          </a:bodyPr>
          <a:lstStyle/>
          <a:p>
            <a:r>
              <a:rPr lang="en-US" altLang="zh-TW" sz="2000" b="0" dirty="0"/>
              <a:t>The NSF–National Center for Atmospheric Research (NCAR) </a:t>
            </a:r>
            <a:r>
              <a:rPr lang="en-US" altLang="zh-TW" sz="2000" b="0" dirty="0">
                <a:solidFill>
                  <a:srgbClr val="0000FF"/>
                </a:solidFill>
              </a:rPr>
              <a:t>Gulfstream-V (GV) aircraft </a:t>
            </a:r>
            <a:r>
              <a:rPr lang="en-US" altLang="zh-TW" sz="2000" b="0" dirty="0"/>
              <a:t>collected </a:t>
            </a:r>
            <a:r>
              <a:rPr lang="en-US" altLang="zh-TW" sz="2000" b="0" dirty="0">
                <a:solidFill>
                  <a:srgbClr val="0000FF"/>
                </a:solidFill>
              </a:rPr>
              <a:t>high-altitude (~13–14 km) in situ</a:t>
            </a:r>
            <a:r>
              <a:rPr lang="en-US" altLang="zh-TW" sz="2000" b="0" dirty="0"/>
              <a:t> and </a:t>
            </a:r>
            <a:r>
              <a:rPr lang="en-US" altLang="zh-TW" sz="2000" b="0" dirty="0">
                <a:solidFill>
                  <a:srgbClr val="0000FF"/>
                </a:solidFill>
              </a:rPr>
              <a:t>full-tropospheric dropsonde </a:t>
            </a:r>
            <a:r>
              <a:rPr lang="en-US" altLang="zh-TW" sz="2000" b="0" dirty="0"/>
              <a:t>observations in a meso-</a:t>
            </a:r>
            <a:r>
              <a:rPr lang="el-GR" altLang="zh-TW" sz="2000" b="0" i="1" dirty="0"/>
              <a:t>α</a:t>
            </a:r>
            <a:r>
              <a:rPr lang="el-GR" altLang="zh-TW" sz="2000" b="0" dirty="0"/>
              <a:t>-</a:t>
            </a:r>
            <a:r>
              <a:rPr lang="en-US" altLang="zh-TW" sz="2000" b="0" dirty="0"/>
              <a:t>scale region encompassing the pouch and its nearby environment.</a:t>
            </a:r>
          </a:p>
          <a:p>
            <a:r>
              <a:rPr lang="en-US" altLang="zh-TW" sz="2000" b="0" dirty="0"/>
              <a:t>Two NOAA WP-3Ds (</a:t>
            </a:r>
            <a:r>
              <a:rPr lang="en-US" altLang="zh-TW" sz="2000" b="0" dirty="0">
                <a:solidFill>
                  <a:srgbClr val="0000FF"/>
                </a:solidFill>
              </a:rPr>
              <a:t>P3s</a:t>
            </a:r>
            <a:r>
              <a:rPr lang="en-US" altLang="zh-TW" sz="2000" b="0" dirty="0"/>
              <a:t>) were available for three missions that collected </a:t>
            </a:r>
            <a:r>
              <a:rPr lang="en-US" altLang="zh-TW" sz="2000" b="0" dirty="0">
                <a:solidFill>
                  <a:srgbClr val="0000FF"/>
                </a:solidFill>
              </a:rPr>
              <a:t>low-altitude (~3 km) in situ </a:t>
            </a:r>
            <a:r>
              <a:rPr lang="en-US" altLang="zh-TW" sz="2000" b="0" dirty="0"/>
              <a:t>and </a:t>
            </a:r>
            <a:r>
              <a:rPr lang="en-US" altLang="zh-TW" sz="2000" b="0" dirty="0">
                <a:solidFill>
                  <a:srgbClr val="0000FF"/>
                </a:solidFill>
              </a:rPr>
              <a:t>dropsonde</a:t>
            </a:r>
            <a:r>
              <a:rPr lang="en-US" altLang="zh-TW" sz="2000" b="0" dirty="0"/>
              <a:t> observations, and added </a:t>
            </a:r>
            <a:r>
              <a:rPr lang="en-US" altLang="zh-TW" sz="2000" b="0" dirty="0">
                <a:solidFill>
                  <a:srgbClr val="0000FF"/>
                </a:solidFill>
              </a:rPr>
              <a:t>Doppler radar</a:t>
            </a:r>
            <a:r>
              <a:rPr lang="en-US" altLang="zh-TW" sz="2000" b="0" dirty="0"/>
              <a:t> observations.</a:t>
            </a:r>
          </a:p>
          <a:p>
            <a:r>
              <a:rPr lang="en-US" altLang="zh-TW" sz="2000" b="0" dirty="0"/>
              <a:t>The SAMURAI variational analysis package </a:t>
            </a:r>
            <a:r>
              <a:rPr lang="en-US" altLang="zh-TW" sz="1400" b="0" dirty="0"/>
              <a:t>(Bell et al. 2012; Foerster et al. 2014; Lussier et al. 2014; Foerster and Bell 2017) </a:t>
            </a:r>
            <a:r>
              <a:rPr lang="en-US" altLang="zh-TW" sz="2000" b="0" dirty="0"/>
              <a:t>was used to composite the research observations at horizontal node spacings of </a:t>
            </a:r>
            <a:r>
              <a:rPr lang="en-US" altLang="zh-TW" sz="2000" b="0" dirty="0">
                <a:solidFill>
                  <a:srgbClr val="0000FF"/>
                </a:solidFill>
              </a:rPr>
              <a:t>25 and 2 km</a:t>
            </a:r>
            <a:r>
              <a:rPr lang="en-US" altLang="zh-TW" sz="2000" b="0" dirty="0"/>
              <a:t> to examine the predepression structure at </a:t>
            </a:r>
            <a:r>
              <a:rPr lang="en-US" altLang="zh-TW" sz="2000" b="0" dirty="0">
                <a:solidFill>
                  <a:srgbClr val="0000FF"/>
                </a:solidFill>
              </a:rPr>
              <a:t>meso-</a:t>
            </a:r>
            <a:r>
              <a:rPr lang="el-GR" altLang="zh-TW" sz="2000" b="0" dirty="0">
                <a:solidFill>
                  <a:srgbClr val="0000FF"/>
                </a:solidFill>
              </a:rPr>
              <a:t>α </a:t>
            </a:r>
            <a:r>
              <a:rPr lang="en-US" altLang="zh-TW" sz="2000" b="0" dirty="0">
                <a:solidFill>
                  <a:srgbClr val="0000FF"/>
                </a:solidFill>
              </a:rPr>
              <a:t>and meso-</a:t>
            </a:r>
            <a:r>
              <a:rPr lang="el-GR" altLang="zh-TW" sz="2000" b="0" dirty="0">
                <a:solidFill>
                  <a:srgbClr val="0000FF"/>
                </a:solidFill>
              </a:rPr>
              <a:t>β </a:t>
            </a:r>
            <a:r>
              <a:rPr lang="en-US" altLang="zh-TW" sz="2000" b="0" dirty="0"/>
              <a:t>scales, respectively</a:t>
            </a:r>
            <a:endParaRPr lang="zh-TW" altLang="en-US" sz="2000" b="0" dirty="0"/>
          </a:p>
        </p:txBody>
      </p:sp>
      <p:sp>
        <p:nvSpPr>
          <p:cNvPr id="4" name="投影片編號版面配置區 3">
            <a:extLst>
              <a:ext uri="{FF2B5EF4-FFF2-40B4-BE49-F238E27FC236}">
                <a16:creationId xmlns:a16="http://schemas.microsoft.com/office/drawing/2014/main" id="{C926CB3E-06CF-4887-A275-6E6E0A7D4E42}"/>
              </a:ext>
            </a:extLst>
          </p:cNvPr>
          <p:cNvSpPr>
            <a:spLocks noGrp="1"/>
          </p:cNvSpPr>
          <p:nvPr>
            <p:ph type="sldNum" sz="quarter" idx="12"/>
          </p:nvPr>
        </p:nvSpPr>
        <p:spPr/>
        <p:txBody>
          <a:bodyPr/>
          <a:lstStyle/>
          <a:p>
            <a:fld id="{B0C996E8-7BC1-44D1-9407-422DEE20CBA7}" type="slidenum">
              <a:rPr lang="zh-TW" altLang="en-US" smtClean="0"/>
              <a:pPr/>
              <a:t>5</a:t>
            </a:fld>
            <a:endParaRPr lang="zh-TW" altLang="en-US"/>
          </a:p>
        </p:txBody>
      </p:sp>
      <p:sp>
        <p:nvSpPr>
          <p:cNvPr id="5" name="文字版面配置區 4">
            <a:extLst>
              <a:ext uri="{FF2B5EF4-FFF2-40B4-BE49-F238E27FC236}">
                <a16:creationId xmlns:a16="http://schemas.microsoft.com/office/drawing/2014/main" id="{A67B32A1-CFD7-4FC2-8A53-15F78A614740}"/>
              </a:ext>
            </a:extLst>
          </p:cNvPr>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614496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EFC2E3-92FF-45DE-90B3-BABF103CD545}"/>
              </a:ext>
            </a:extLst>
          </p:cNvPr>
          <p:cNvSpPr>
            <a:spLocks noGrp="1"/>
          </p:cNvSpPr>
          <p:nvPr>
            <p:ph type="title"/>
          </p:nvPr>
        </p:nvSpPr>
        <p:spPr/>
        <p:txBody>
          <a:bodyPr/>
          <a:lstStyle/>
          <a:p>
            <a:r>
              <a:rPr lang="en-US" altLang="zh-TW" dirty="0"/>
              <a:t>Data and methodology (2/2)</a:t>
            </a:r>
            <a:endParaRPr lang="zh-TW" altLang="en-US" dirty="0"/>
          </a:p>
        </p:txBody>
      </p:sp>
      <p:sp>
        <p:nvSpPr>
          <p:cNvPr id="3" name="內容版面配置區 2">
            <a:extLst>
              <a:ext uri="{FF2B5EF4-FFF2-40B4-BE49-F238E27FC236}">
                <a16:creationId xmlns:a16="http://schemas.microsoft.com/office/drawing/2014/main" id="{5CEFD0C2-074F-449E-B9CC-A6EAA42AF19C}"/>
              </a:ext>
            </a:extLst>
          </p:cNvPr>
          <p:cNvSpPr>
            <a:spLocks noGrp="1"/>
          </p:cNvSpPr>
          <p:nvPr>
            <p:ph idx="1"/>
          </p:nvPr>
        </p:nvSpPr>
        <p:spPr/>
        <p:txBody>
          <a:bodyPr>
            <a:normAutofit/>
          </a:bodyPr>
          <a:lstStyle/>
          <a:p>
            <a:r>
              <a:rPr lang="en-US" altLang="zh-TW" sz="2000" b="0" dirty="0"/>
              <a:t>For this study, the 0.25° European Centre for Medium-Range Weather Forecasts (ECMWF) analyses were used as an initial estimate for the 25-km Cartesian grid analyses. The SAMURAI meso-</a:t>
            </a:r>
            <a:r>
              <a:rPr lang="el-GR" altLang="zh-TW" sz="2000" b="0" dirty="0"/>
              <a:t>α-</a:t>
            </a:r>
            <a:r>
              <a:rPr lang="en-US" altLang="zh-TW" sz="2000" b="0" dirty="0"/>
              <a:t>scale analyses were then calculated using </a:t>
            </a:r>
            <a:r>
              <a:rPr lang="en-US" altLang="zh-TW" sz="2000" b="0" dirty="0">
                <a:solidFill>
                  <a:srgbClr val="0000FF"/>
                </a:solidFill>
              </a:rPr>
              <a:t>dropsondes</a:t>
            </a:r>
            <a:r>
              <a:rPr lang="en-US" altLang="zh-TW" sz="2000" b="0" dirty="0"/>
              <a:t> and </a:t>
            </a:r>
            <a:r>
              <a:rPr lang="en-US" altLang="zh-TW" sz="2000" b="0" dirty="0">
                <a:solidFill>
                  <a:srgbClr val="0000FF"/>
                </a:solidFill>
              </a:rPr>
              <a:t>satellite-derived atmospheric motion vectors</a:t>
            </a:r>
            <a:r>
              <a:rPr lang="en-US" altLang="zh-TW" sz="2000" b="0" dirty="0"/>
              <a:t> </a:t>
            </a:r>
            <a:r>
              <a:rPr lang="en-US" altLang="zh-TW" sz="1400" b="0" dirty="0"/>
              <a:t>(AMVs; Velden et al. 2005) </a:t>
            </a:r>
            <a:r>
              <a:rPr lang="en-US" altLang="zh-TW" sz="2000" b="0" dirty="0"/>
              <a:t>in a 6-h window around the mission on each analysis day.</a:t>
            </a:r>
          </a:p>
          <a:p>
            <a:endParaRPr lang="en-US" altLang="zh-TW" sz="2000" b="0" dirty="0"/>
          </a:p>
          <a:p>
            <a:pPr marL="0" indent="0">
              <a:buNone/>
            </a:pPr>
            <a:r>
              <a:rPr lang="en-US" altLang="zh-TW" dirty="0"/>
              <a:t>Circulation equation:</a:t>
            </a:r>
            <a:endParaRPr lang="en-US" altLang="zh-TW" sz="2000" dirty="0"/>
          </a:p>
        </p:txBody>
      </p:sp>
      <p:sp>
        <p:nvSpPr>
          <p:cNvPr id="4" name="投影片編號版面配置區 3">
            <a:extLst>
              <a:ext uri="{FF2B5EF4-FFF2-40B4-BE49-F238E27FC236}">
                <a16:creationId xmlns:a16="http://schemas.microsoft.com/office/drawing/2014/main" id="{6A8186B7-AEE4-4E05-A2F2-B16E308E2C88}"/>
              </a:ext>
            </a:extLst>
          </p:cNvPr>
          <p:cNvSpPr>
            <a:spLocks noGrp="1"/>
          </p:cNvSpPr>
          <p:nvPr>
            <p:ph type="sldNum" sz="quarter" idx="12"/>
          </p:nvPr>
        </p:nvSpPr>
        <p:spPr/>
        <p:txBody>
          <a:bodyPr/>
          <a:lstStyle/>
          <a:p>
            <a:fld id="{B0C996E8-7BC1-44D1-9407-422DEE20CBA7}" type="slidenum">
              <a:rPr lang="zh-TW" altLang="en-US" smtClean="0"/>
              <a:pPr/>
              <a:t>6</a:t>
            </a:fld>
            <a:endParaRPr lang="zh-TW" altLang="en-US"/>
          </a:p>
        </p:txBody>
      </p:sp>
      <p:sp>
        <p:nvSpPr>
          <p:cNvPr id="5" name="文字版面配置區 4">
            <a:extLst>
              <a:ext uri="{FF2B5EF4-FFF2-40B4-BE49-F238E27FC236}">
                <a16:creationId xmlns:a16="http://schemas.microsoft.com/office/drawing/2014/main" id="{58D35CA6-C603-401B-8B94-81CC39A9E595}"/>
              </a:ext>
            </a:extLst>
          </p:cNvPr>
          <p:cNvSpPr>
            <a:spLocks noGrp="1"/>
          </p:cNvSpPr>
          <p:nvPr>
            <p:ph type="body" sz="quarter" idx="13"/>
          </p:nvPr>
        </p:nvSpPr>
        <p:spPr/>
        <p:txBody>
          <a:bodyPr/>
          <a:lstStyle/>
          <a:p>
            <a:endParaRPr lang="zh-TW" altLang="en-US"/>
          </a:p>
        </p:txBody>
      </p:sp>
      <p:pic>
        <p:nvPicPr>
          <p:cNvPr id="7" name="圖片 6">
            <a:extLst>
              <a:ext uri="{FF2B5EF4-FFF2-40B4-BE49-F238E27FC236}">
                <a16:creationId xmlns:a16="http://schemas.microsoft.com/office/drawing/2014/main" id="{6C4D7F47-1AFE-45EF-A442-D79DD5FD1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2850736"/>
            <a:ext cx="3457364" cy="2625846"/>
          </a:xfrm>
          <a:prstGeom prst="rect">
            <a:avLst/>
          </a:prstGeom>
        </p:spPr>
      </p:pic>
      <p:pic>
        <p:nvPicPr>
          <p:cNvPr id="3074" name="Picture 2" descr="e1">
            <a:extLst>
              <a:ext uri="{FF2B5EF4-FFF2-40B4-BE49-F238E27FC236}">
                <a16:creationId xmlns:a16="http://schemas.microsoft.com/office/drawing/2014/main" id="{79130393-952C-459C-AFAD-3B3B5E998B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00"/>
          <a:stretch/>
        </p:blipFill>
        <p:spPr bwMode="auto">
          <a:xfrm>
            <a:off x="539552" y="3998628"/>
            <a:ext cx="4327594" cy="1008112"/>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a16="http://schemas.microsoft.com/office/drawing/2014/main" id="{F2BAFC52-A8D8-49C9-B365-9565A25BCEC6}"/>
              </a:ext>
            </a:extLst>
          </p:cNvPr>
          <p:cNvSpPr/>
          <p:nvPr/>
        </p:nvSpPr>
        <p:spPr>
          <a:xfrm>
            <a:off x="899592" y="5263840"/>
            <a:ext cx="4169731" cy="646331"/>
          </a:xfrm>
          <a:prstGeom prst="rect">
            <a:avLst/>
          </a:prstGeom>
        </p:spPr>
        <p:txBody>
          <a:bodyPr wrap="none">
            <a:spAutoFit/>
          </a:bodyPr>
          <a:lstStyle/>
          <a:p>
            <a:r>
              <a:rPr lang="en-US" altLang="zh-TW" dirty="0">
                <a:solidFill>
                  <a:srgbClr val="333333"/>
                </a:solidFill>
                <a:latin typeface="Times New Roman" panose="02020603050405020304" pitchFamily="18" charset="0"/>
              </a:rPr>
              <a:t>   Mean stretching + Eddy stretching + tilt </a:t>
            </a:r>
          </a:p>
          <a:p>
            <a:r>
              <a:rPr lang="en-US" altLang="zh-TW" dirty="0">
                <a:solidFill>
                  <a:srgbClr val="333333"/>
                </a:solidFill>
                <a:latin typeface="Times New Roman" panose="02020603050405020304" pitchFamily="18" charset="0"/>
              </a:rPr>
              <a:t>+ friction</a:t>
            </a:r>
            <a:endParaRPr lang="zh-TW" altLang="en-US" dirty="0"/>
          </a:p>
        </p:txBody>
      </p:sp>
    </p:spTree>
    <p:extLst>
      <p:ext uri="{BB962C8B-B14F-4D97-AF65-F5344CB8AC3E}">
        <p14:creationId xmlns:p14="http://schemas.microsoft.com/office/powerpoint/2010/main" val="2017596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F6AE185-E3D2-43A2-A708-426B34257F84}"/>
              </a:ext>
            </a:extLst>
          </p:cNvPr>
          <p:cNvSpPr>
            <a:spLocks noGrp="1"/>
          </p:cNvSpPr>
          <p:nvPr>
            <p:ph type="sldNum" sz="quarter" idx="12"/>
          </p:nvPr>
        </p:nvSpPr>
        <p:spPr/>
        <p:txBody>
          <a:bodyPr/>
          <a:lstStyle/>
          <a:p>
            <a:fld id="{B0C996E8-7BC1-44D1-9407-422DEE20CBA7}" type="slidenum">
              <a:rPr lang="zh-TW" altLang="en-US" smtClean="0"/>
              <a:pPr/>
              <a:t>7</a:t>
            </a:fld>
            <a:endParaRPr lang="zh-TW" altLang="en-US"/>
          </a:p>
        </p:txBody>
      </p:sp>
      <p:sp>
        <p:nvSpPr>
          <p:cNvPr id="2" name="標題 1">
            <a:extLst>
              <a:ext uri="{FF2B5EF4-FFF2-40B4-BE49-F238E27FC236}">
                <a16:creationId xmlns:a16="http://schemas.microsoft.com/office/drawing/2014/main" id="{A0A75375-0925-498F-B316-08FF594B6A0B}"/>
              </a:ext>
            </a:extLst>
          </p:cNvPr>
          <p:cNvSpPr>
            <a:spLocks noGrp="1"/>
          </p:cNvSpPr>
          <p:nvPr>
            <p:ph type="title"/>
          </p:nvPr>
        </p:nvSpPr>
        <p:spPr/>
        <p:txBody>
          <a:bodyPr/>
          <a:lstStyle/>
          <a:p>
            <a:r>
              <a:rPr lang="en-US" altLang="zh-TW" dirty="0"/>
              <a:t>PREDICT analysis</a:t>
            </a:r>
            <a:endParaRPr lang="zh-TW" altLang="en-US" dirty="0"/>
          </a:p>
        </p:txBody>
      </p:sp>
      <p:sp>
        <p:nvSpPr>
          <p:cNvPr id="5" name="文字版面配置區 4">
            <a:extLst>
              <a:ext uri="{FF2B5EF4-FFF2-40B4-BE49-F238E27FC236}">
                <a16:creationId xmlns:a16="http://schemas.microsoft.com/office/drawing/2014/main" id="{1AE1193F-BDD1-4098-ADDC-13F187BE1B86}"/>
              </a:ext>
            </a:extLst>
          </p:cNvPr>
          <p:cNvSpPr>
            <a:spLocks noGrp="1"/>
          </p:cNvSpPr>
          <p:nvPr>
            <p:ph type="body" sz="quarter" idx="13"/>
          </p:nvPr>
        </p:nvSpPr>
        <p:spPr/>
        <p:txBody>
          <a:bodyPr/>
          <a:lstStyle/>
          <a:p>
            <a:r>
              <a:rPr lang="en-US" altLang="zh-TW" dirty="0"/>
              <a:t>Time series analysis</a:t>
            </a:r>
            <a:endParaRPr lang="zh-TW" altLang="en-US" dirty="0"/>
          </a:p>
        </p:txBody>
      </p:sp>
      <p:pic>
        <p:nvPicPr>
          <p:cNvPr id="9" name="圖片 8">
            <a:extLst>
              <a:ext uri="{FF2B5EF4-FFF2-40B4-BE49-F238E27FC236}">
                <a16:creationId xmlns:a16="http://schemas.microsoft.com/office/drawing/2014/main" id="{78DD620D-33B2-41C8-BAFE-D3B9D10497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80" y="2277914"/>
            <a:ext cx="4577459" cy="2807270"/>
          </a:xfrm>
          <a:prstGeom prst="rect">
            <a:avLst/>
          </a:prstGeom>
        </p:spPr>
      </p:pic>
      <p:pic>
        <p:nvPicPr>
          <p:cNvPr id="11" name="圖片 10">
            <a:extLst>
              <a:ext uri="{FF2B5EF4-FFF2-40B4-BE49-F238E27FC236}">
                <a16:creationId xmlns:a16="http://schemas.microsoft.com/office/drawing/2014/main" id="{B1D32DFB-CB49-4BA6-9129-C3925F3A1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881" y="892566"/>
            <a:ext cx="4355976" cy="5091917"/>
          </a:xfrm>
          <a:prstGeom prst="rect">
            <a:avLst/>
          </a:prstGeom>
        </p:spPr>
      </p:pic>
      <p:sp>
        <p:nvSpPr>
          <p:cNvPr id="3" name="矩形 2">
            <a:extLst>
              <a:ext uri="{FF2B5EF4-FFF2-40B4-BE49-F238E27FC236}">
                <a16:creationId xmlns:a16="http://schemas.microsoft.com/office/drawing/2014/main" id="{C13ECBF5-3D26-4811-9B20-96B5C193B505}"/>
              </a:ext>
            </a:extLst>
          </p:cNvPr>
          <p:cNvSpPr/>
          <p:nvPr/>
        </p:nvSpPr>
        <p:spPr>
          <a:xfrm>
            <a:off x="135310" y="1211536"/>
            <a:ext cx="4572000" cy="1077218"/>
          </a:xfrm>
          <a:prstGeom prst="rect">
            <a:avLst/>
          </a:prstGeom>
        </p:spPr>
        <p:txBody>
          <a:bodyPr>
            <a:spAutoFit/>
          </a:bodyPr>
          <a:lstStyle/>
          <a:p>
            <a:r>
              <a:rPr lang="en-US" altLang="zh-TW" sz="1600" dirty="0"/>
              <a:t>The sweet spot is defined by the intersection of the critical latitude (where the zonal flow is equal to the wave phase speed) and the wave trough axis (where the meridional velocity is zero).</a:t>
            </a:r>
            <a:endParaRPr lang="zh-TW" altLang="en-US" sz="1600" dirty="0"/>
          </a:p>
        </p:txBody>
      </p:sp>
    </p:spTree>
    <p:extLst>
      <p:ext uri="{BB962C8B-B14F-4D97-AF65-F5344CB8AC3E}">
        <p14:creationId xmlns:p14="http://schemas.microsoft.com/office/powerpoint/2010/main" val="1942011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F6AE185-E3D2-43A2-A708-426B34257F84}"/>
              </a:ext>
            </a:extLst>
          </p:cNvPr>
          <p:cNvSpPr>
            <a:spLocks noGrp="1"/>
          </p:cNvSpPr>
          <p:nvPr>
            <p:ph type="sldNum" sz="quarter" idx="12"/>
          </p:nvPr>
        </p:nvSpPr>
        <p:spPr/>
        <p:txBody>
          <a:bodyPr/>
          <a:lstStyle/>
          <a:p>
            <a:fld id="{B0C996E8-7BC1-44D1-9407-422DEE20CBA7}" type="slidenum">
              <a:rPr lang="zh-TW" altLang="en-US" smtClean="0"/>
              <a:pPr/>
              <a:t>8</a:t>
            </a:fld>
            <a:endParaRPr lang="zh-TW" altLang="en-US"/>
          </a:p>
        </p:txBody>
      </p:sp>
      <p:sp>
        <p:nvSpPr>
          <p:cNvPr id="2" name="標題 1">
            <a:extLst>
              <a:ext uri="{FF2B5EF4-FFF2-40B4-BE49-F238E27FC236}">
                <a16:creationId xmlns:a16="http://schemas.microsoft.com/office/drawing/2014/main" id="{A0A75375-0925-498F-B316-08FF594B6A0B}"/>
              </a:ext>
            </a:extLst>
          </p:cNvPr>
          <p:cNvSpPr>
            <a:spLocks noGrp="1"/>
          </p:cNvSpPr>
          <p:nvPr>
            <p:ph type="title"/>
          </p:nvPr>
        </p:nvSpPr>
        <p:spPr/>
        <p:txBody>
          <a:bodyPr/>
          <a:lstStyle/>
          <a:p>
            <a:r>
              <a:rPr lang="en-US" altLang="zh-TW" dirty="0"/>
              <a:t>PREDICT analysis</a:t>
            </a:r>
            <a:endParaRPr lang="zh-TW" altLang="en-US" dirty="0"/>
          </a:p>
        </p:txBody>
      </p:sp>
      <p:sp>
        <p:nvSpPr>
          <p:cNvPr id="5" name="文字版面配置區 4">
            <a:extLst>
              <a:ext uri="{FF2B5EF4-FFF2-40B4-BE49-F238E27FC236}">
                <a16:creationId xmlns:a16="http://schemas.microsoft.com/office/drawing/2014/main" id="{1AE1193F-BDD1-4098-ADDC-13F187BE1B86}"/>
              </a:ext>
            </a:extLst>
          </p:cNvPr>
          <p:cNvSpPr>
            <a:spLocks noGrp="1"/>
          </p:cNvSpPr>
          <p:nvPr>
            <p:ph type="body" sz="quarter" idx="13"/>
          </p:nvPr>
        </p:nvSpPr>
        <p:spPr/>
        <p:txBody>
          <a:bodyPr/>
          <a:lstStyle/>
          <a:p>
            <a:r>
              <a:rPr lang="en-US" altLang="zh-TW" dirty="0"/>
              <a:t>Meso-</a:t>
            </a:r>
            <a:r>
              <a:rPr lang="el-GR" altLang="zh-TW" dirty="0"/>
              <a:t>α- </a:t>
            </a:r>
            <a:r>
              <a:rPr lang="en-US" altLang="zh-TW" dirty="0"/>
              <a:t>and meso-</a:t>
            </a:r>
            <a:r>
              <a:rPr lang="el-GR" altLang="zh-TW" dirty="0"/>
              <a:t>β-</a:t>
            </a:r>
            <a:r>
              <a:rPr lang="en-US" altLang="zh-TW" dirty="0"/>
              <a:t>scale structure</a:t>
            </a:r>
            <a:endParaRPr lang="zh-TW" altLang="en-US" dirty="0"/>
          </a:p>
        </p:txBody>
      </p:sp>
      <p:pic>
        <p:nvPicPr>
          <p:cNvPr id="8" name="圖片 7">
            <a:extLst>
              <a:ext uri="{FF2B5EF4-FFF2-40B4-BE49-F238E27FC236}">
                <a16:creationId xmlns:a16="http://schemas.microsoft.com/office/drawing/2014/main" id="{E50B69AF-73AE-48AF-8693-835CCA66C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14165"/>
            <a:ext cx="4572000" cy="3067347"/>
          </a:xfrm>
          <a:prstGeom prst="rect">
            <a:avLst/>
          </a:prstGeom>
        </p:spPr>
      </p:pic>
      <p:pic>
        <p:nvPicPr>
          <p:cNvPr id="6" name="圖片 5">
            <a:extLst>
              <a:ext uri="{FF2B5EF4-FFF2-40B4-BE49-F238E27FC236}">
                <a16:creationId xmlns:a16="http://schemas.microsoft.com/office/drawing/2014/main" id="{63394120-80B4-47ED-86A3-8FBBF8FEE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414165"/>
            <a:ext cx="4572000" cy="3103067"/>
          </a:xfrm>
          <a:prstGeom prst="rect">
            <a:avLst/>
          </a:prstGeom>
        </p:spPr>
      </p:pic>
      <p:sp>
        <p:nvSpPr>
          <p:cNvPr id="3" name="文字方塊 2">
            <a:extLst>
              <a:ext uri="{FF2B5EF4-FFF2-40B4-BE49-F238E27FC236}">
                <a16:creationId xmlns:a16="http://schemas.microsoft.com/office/drawing/2014/main" id="{31BE0652-25D3-4422-9814-F38933C76500}"/>
              </a:ext>
            </a:extLst>
          </p:cNvPr>
          <p:cNvSpPr txBox="1"/>
          <p:nvPr/>
        </p:nvSpPr>
        <p:spPr>
          <a:xfrm>
            <a:off x="6390628" y="1960841"/>
            <a:ext cx="934743" cy="369332"/>
          </a:xfrm>
          <a:prstGeom prst="rect">
            <a:avLst/>
          </a:prstGeom>
          <a:ln w="19050"/>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TW" dirty="0"/>
              <a:t>500</a:t>
            </a:r>
            <a:r>
              <a:rPr lang="zh-TW" altLang="en-US" dirty="0"/>
              <a:t> </a:t>
            </a:r>
            <a:r>
              <a:rPr lang="en-US" altLang="zh-TW" dirty="0" err="1"/>
              <a:t>hPa</a:t>
            </a:r>
            <a:endParaRPr lang="zh-TW" altLang="en-US" dirty="0"/>
          </a:p>
        </p:txBody>
      </p:sp>
      <p:sp>
        <p:nvSpPr>
          <p:cNvPr id="10" name="文字方塊 9">
            <a:extLst>
              <a:ext uri="{FF2B5EF4-FFF2-40B4-BE49-F238E27FC236}">
                <a16:creationId xmlns:a16="http://schemas.microsoft.com/office/drawing/2014/main" id="{741AD28D-484B-48E9-8F7A-5E7548494C6A}"/>
              </a:ext>
            </a:extLst>
          </p:cNvPr>
          <p:cNvSpPr txBox="1"/>
          <p:nvPr/>
        </p:nvSpPr>
        <p:spPr>
          <a:xfrm>
            <a:off x="1818628" y="1960841"/>
            <a:ext cx="934743" cy="369332"/>
          </a:xfrm>
          <a:prstGeom prst="rect">
            <a:avLst/>
          </a:prstGeom>
          <a:ln w="19050"/>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TW" dirty="0"/>
              <a:t>850</a:t>
            </a:r>
            <a:r>
              <a:rPr lang="zh-TW" altLang="en-US" dirty="0"/>
              <a:t> </a:t>
            </a:r>
            <a:r>
              <a:rPr lang="en-US" altLang="zh-TW" dirty="0" err="1"/>
              <a:t>hPa</a:t>
            </a:r>
            <a:endParaRPr lang="zh-TW" altLang="en-US" dirty="0"/>
          </a:p>
        </p:txBody>
      </p:sp>
      <p:sp>
        <p:nvSpPr>
          <p:cNvPr id="11" name="文字方塊 10">
            <a:extLst>
              <a:ext uri="{FF2B5EF4-FFF2-40B4-BE49-F238E27FC236}">
                <a16:creationId xmlns:a16="http://schemas.microsoft.com/office/drawing/2014/main" id="{E24C5409-A5F4-43C0-9677-38A3CAE72141}"/>
              </a:ext>
            </a:extLst>
          </p:cNvPr>
          <p:cNvSpPr txBox="1"/>
          <p:nvPr/>
        </p:nvSpPr>
        <p:spPr>
          <a:xfrm>
            <a:off x="3889628" y="1962882"/>
            <a:ext cx="1370953" cy="369332"/>
          </a:xfrm>
          <a:prstGeom prst="rect">
            <a:avLst/>
          </a:prstGeom>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TW" dirty="0"/>
              <a:t>13 0000 UTC</a:t>
            </a:r>
            <a:endParaRPr lang="zh-TW" altLang="en-US" dirty="0"/>
          </a:p>
        </p:txBody>
      </p:sp>
      <p:cxnSp>
        <p:nvCxnSpPr>
          <p:cNvPr id="9" name="直線接點 8"/>
          <p:cNvCxnSpPr/>
          <p:nvPr/>
        </p:nvCxnSpPr>
        <p:spPr>
          <a:xfrm>
            <a:off x="4716320" y="3731320"/>
            <a:ext cx="2736000" cy="0"/>
          </a:xfrm>
          <a:prstGeom prst="line">
            <a:avLst/>
          </a:prstGeom>
          <a:ln w="38100">
            <a:solidFill>
              <a:srgbClr val="0000FF"/>
            </a:solidFill>
            <a:prstDash val="dashDot"/>
          </a:ln>
        </p:spPr>
        <p:style>
          <a:lnRef idx="1">
            <a:schemeClr val="accent1"/>
          </a:lnRef>
          <a:fillRef idx="0">
            <a:schemeClr val="accent1"/>
          </a:fillRef>
          <a:effectRef idx="0">
            <a:schemeClr val="accent1"/>
          </a:effectRef>
          <a:fontRef idx="minor">
            <a:schemeClr val="tx1"/>
          </a:fontRef>
        </p:style>
      </p:cxnSp>
      <p:cxnSp>
        <p:nvCxnSpPr>
          <p:cNvPr id="12" name="直線接點 11">
            <a:extLst>
              <a:ext uri="{FF2B5EF4-FFF2-40B4-BE49-F238E27FC236}">
                <a16:creationId xmlns:a16="http://schemas.microsoft.com/office/drawing/2014/main" id="{85057C94-E2DE-4E73-AAED-C8D305AB0639}"/>
              </a:ext>
            </a:extLst>
          </p:cNvPr>
          <p:cNvCxnSpPr/>
          <p:nvPr/>
        </p:nvCxnSpPr>
        <p:spPr>
          <a:xfrm>
            <a:off x="52045" y="3731320"/>
            <a:ext cx="2736000" cy="0"/>
          </a:xfrm>
          <a:prstGeom prst="line">
            <a:avLst/>
          </a:prstGeom>
          <a:ln w="38100">
            <a:solidFill>
              <a:srgbClr val="0000FF"/>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92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F6AE185-E3D2-43A2-A708-426B34257F84}"/>
              </a:ext>
            </a:extLst>
          </p:cNvPr>
          <p:cNvSpPr>
            <a:spLocks noGrp="1"/>
          </p:cNvSpPr>
          <p:nvPr>
            <p:ph type="sldNum" sz="quarter" idx="12"/>
          </p:nvPr>
        </p:nvSpPr>
        <p:spPr/>
        <p:txBody>
          <a:bodyPr/>
          <a:lstStyle/>
          <a:p>
            <a:fld id="{B0C996E8-7BC1-44D1-9407-422DEE20CBA7}" type="slidenum">
              <a:rPr lang="zh-TW" altLang="en-US" smtClean="0"/>
              <a:pPr/>
              <a:t>9</a:t>
            </a:fld>
            <a:endParaRPr lang="zh-TW" altLang="en-US"/>
          </a:p>
        </p:txBody>
      </p:sp>
      <p:sp>
        <p:nvSpPr>
          <p:cNvPr id="2" name="標題 1">
            <a:extLst>
              <a:ext uri="{FF2B5EF4-FFF2-40B4-BE49-F238E27FC236}">
                <a16:creationId xmlns:a16="http://schemas.microsoft.com/office/drawing/2014/main" id="{A0A75375-0925-498F-B316-08FF594B6A0B}"/>
              </a:ext>
            </a:extLst>
          </p:cNvPr>
          <p:cNvSpPr>
            <a:spLocks noGrp="1"/>
          </p:cNvSpPr>
          <p:nvPr>
            <p:ph type="title"/>
          </p:nvPr>
        </p:nvSpPr>
        <p:spPr/>
        <p:txBody>
          <a:bodyPr/>
          <a:lstStyle/>
          <a:p>
            <a:r>
              <a:rPr lang="en-US" altLang="zh-TW" dirty="0"/>
              <a:t>PREDICT analysis</a:t>
            </a:r>
            <a:endParaRPr lang="zh-TW" altLang="en-US" dirty="0"/>
          </a:p>
        </p:txBody>
      </p:sp>
      <p:sp>
        <p:nvSpPr>
          <p:cNvPr id="5" name="文字版面配置區 4">
            <a:extLst>
              <a:ext uri="{FF2B5EF4-FFF2-40B4-BE49-F238E27FC236}">
                <a16:creationId xmlns:a16="http://schemas.microsoft.com/office/drawing/2014/main" id="{1AE1193F-BDD1-4098-ADDC-13F187BE1B86}"/>
              </a:ext>
            </a:extLst>
          </p:cNvPr>
          <p:cNvSpPr>
            <a:spLocks noGrp="1"/>
          </p:cNvSpPr>
          <p:nvPr>
            <p:ph type="body" sz="quarter" idx="13"/>
          </p:nvPr>
        </p:nvSpPr>
        <p:spPr/>
        <p:txBody>
          <a:bodyPr/>
          <a:lstStyle/>
          <a:p>
            <a:r>
              <a:rPr lang="en-US" altLang="zh-TW" dirty="0"/>
              <a:t>Meso-</a:t>
            </a:r>
            <a:r>
              <a:rPr lang="el-GR" altLang="zh-TW" dirty="0"/>
              <a:t>α- </a:t>
            </a:r>
            <a:r>
              <a:rPr lang="en-US" altLang="zh-TW" dirty="0"/>
              <a:t>and meso-</a:t>
            </a:r>
            <a:r>
              <a:rPr lang="el-GR" altLang="zh-TW" dirty="0"/>
              <a:t>β-</a:t>
            </a:r>
            <a:r>
              <a:rPr lang="en-US" altLang="zh-TW" dirty="0"/>
              <a:t>scale structure</a:t>
            </a:r>
            <a:endParaRPr lang="zh-TW" altLang="en-US" dirty="0"/>
          </a:p>
        </p:txBody>
      </p:sp>
      <p:pic>
        <p:nvPicPr>
          <p:cNvPr id="12" name="圖片 11">
            <a:extLst>
              <a:ext uri="{FF2B5EF4-FFF2-40B4-BE49-F238E27FC236}">
                <a16:creationId xmlns:a16="http://schemas.microsoft.com/office/drawing/2014/main" id="{1D248E2F-1E0B-4B4C-9036-43F4C6FA20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3038"/>
            <a:ext cx="4572000" cy="2669977"/>
          </a:xfrm>
          <a:prstGeom prst="rect">
            <a:avLst/>
          </a:prstGeom>
        </p:spPr>
      </p:pic>
      <p:pic>
        <p:nvPicPr>
          <p:cNvPr id="14" name="圖片 13">
            <a:extLst>
              <a:ext uri="{FF2B5EF4-FFF2-40B4-BE49-F238E27FC236}">
                <a16:creationId xmlns:a16="http://schemas.microsoft.com/office/drawing/2014/main" id="{C8AF8E7D-59BE-48E8-8105-E92B78975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483038"/>
            <a:ext cx="4572000" cy="2665512"/>
          </a:xfrm>
          <a:prstGeom prst="rect">
            <a:avLst/>
          </a:prstGeom>
        </p:spPr>
      </p:pic>
      <p:sp>
        <p:nvSpPr>
          <p:cNvPr id="9" name="文字方塊 8">
            <a:extLst>
              <a:ext uri="{FF2B5EF4-FFF2-40B4-BE49-F238E27FC236}">
                <a16:creationId xmlns:a16="http://schemas.microsoft.com/office/drawing/2014/main" id="{B94AA12F-43E0-4F5D-BC8A-53161AAD2A40}"/>
              </a:ext>
            </a:extLst>
          </p:cNvPr>
          <p:cNvSpPr txBox="1"/>
          <p:nvPr/>
        </p:nvSpPr>
        <p:spPr>
          <a:xfrm>
            <a:off x="6390628" y="1960841"/>
            <a:ext cx="934743" cy="369332"/>
          </a:xfrm>
          <a:prstGeom prst="rect">
            <a:avLst/>
          </a:prstGeom>
          <a:ln w="19050"/>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TW" dirty="0"/>
              <a:t>500</a:t>
            </a:r>
            <a:r>
              <a:rPr lang="zh-TW" altLang="en-US" dirty="0"/>
              <a:t> </a:t>
            </a:r>
            <a:r>
              <a:rPr lang="en-US" altLang="zh-TW" dirty="0" err="1"/>
              <a:t>hPa</a:t>
            </a:r>
            <a:endParaRPr lang="zh-TW" altLang="en-US" dirty="0"/>
          </a:p>
        </p:txBody>
      </p:sp>
      <p:sp>
        <p:nvSpPr>
          <p:cNvPr id="10" name="文字方塊 9">
            <a:extLst>
              <a:ext uri="{FF2B5EF4-FFF2-40B4-BE49-F238E27FC236}">
                <a16:creationId xmlns:a16="http://schemas.microsoft.com/office/drawing/2014/main" id="{56714621-14FB-4756-8296-9C888066B2D3}"/>
              </a:ext>
            </a:extLst>
          </p:cNvPr>
          <p:cNvSpPr txBox="1"/>
          <p:nvPr/>
        </p:nvSpPr>
        <p:spPr>
          <a:xfrm>
            <a:off x="1818628" y="1960841"/>
            <a:ext cx="934743" cy="369332"/>
          </a:xfrm>
          <a:prstGeom prst="rect">
            <a:avLst/>
          </a:prstGeom>
          <a:ln w="19050"/>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TW" dirty="0"/>
              <a:t>850</a:t>
            </a:r>
            <a:r>
              <a:rPr lang="zh-TW" altLang="en-US" dirty="0"/>
              <a:t> </a:t>
            </a:r>
            <a:r>
              <a:rPr lang="en-US" altLang="zh-TW" dirty="0" err="1"/>
              <a:t>hPa</a:t>
            </a:r>
            <a:endParaRPr lang="zh-TW" altLang="en-US" dirty="0"/>
          </a:p>
        </p:txBody>
      </p:sp>
      <p:sp>
        <p:nvSpPr>
          <p:cNvPr id="11" name="文字方塊 10">
            <a:extLst>
              <a:ext uri="{FF2B5EF4-FFF2-40B4-BE49-F238E27FC236}">
                <a16:creationId xmlns:a16="http://schemas.microsoft.com/office/drawing/2014/main" id="{ABC481E2-E9F0-40B0-9087-913BC66A93DE}"/>
              </a:ext>
            </a:extLst>
          </p:cNvPr>
          <p:cNvSpPr txBox="1"/>
          <p:nvPr/>
        </p:nvSpPr>
        <p:spPr>
          <a:xfrm>
            <a:off x="3889628" y="1962882"/>
            <a:ext cx="1370953" cy="369332"/>
          </a:xfrm>
          <a:prstGeom prst="rect">
            <a:avLst/>
          </a:prstGeom>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TW" dirty="0"/>
              <a:t>13 1200 UTC</a:t>
            </a:r>
            <a:endParaRPr lang="zh-TW" altLang="en-US" dirty="0"/>
          </a:p>
        </p:txBody>
      </p:sp>
      <p:cxnSp>
        <p:nvCxnSpPr>
          <p:cNvPr id="13" name="直線接點 12"/>
          <p:cNvCxnSpPr/>
          <p:nvPr/>
        </p:nvCxnSpPr>
        <p:spPr>
          <a:xfrm>
            <a:off x="4716272" y="3817048"/>
            <a:ext cx="2304000" cy="0"/>
          </a:xfrm>
          <a:prstGeom prst="line">
            <a:avLst/>
          </a:prstGeom>
          <a:ln w="38100">
            <a:solidFill>
              <a:srgbClr val="0000FF"/>
            </a:solidFill>
            <a:prstDash val="dashDot"/>
          </a:ln>
        </p:spPr>
        <p:style>
          <a:lnRef idx="1">
            <a:schemeClr val="accent1"/>
          </a:lnRef>
          <a:fillRef idx="0">
            <a:schemeClr val="accent1"/>
          </a:fillRef>
          <a:effectRef idx="0">
            <a:schemeClr val="accent1"/>
          </a:effectRef>
          <a:fontRef idx="minor">
            <a:schemeClr val="tx1"/>
          </a:fontRef>
        </p:style>
      </p:cxnSp>
      <p:cxnSp>
        <p:nvCxnSpPr>
          <p:cNvPr id="15" name="直線接點 14">
            <a:extLst>
              <a:ext uri="{FF2B5EF4-FFF2-40B4-BE49-F238E27FC236}">
                <a16:creationId xmlns:a16="http://schemas.microsoft.com/office/drawing/2014/main" id="{363ACCF1-727C-437C-9054-FBF5830BE768}"/>
              </a:ext>
            </a:extLst>
          </p:cNvPr>
          <p:cNvCxnSpPr/>
          <p:nvPr/>
        </p:nvCxnSpPr>
        <p:spPr>
          <a:xfrm>
            <a:off x="42913" y="3817048"/>
            <a:ext cx="2304000" cy="0"/>
          </a:xfrm>
          <a:prstGeom prst="line">
            <a:avLst/>
          </a:prstGeom>
          <a:ln w="38100">
            <a:solidFill>
              <a:srgbClr val="0000FF"/>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48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軟正黑體/Calibri">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29789</TotalTime>
  <Words>1139</Words>
  <Application>Microsoft Office PowerPoint</Application>
  <PresentationFormat>如螢幕大小 (4:3)</PresentationFormat>
  <Paragraphs>80</Paragraphs>
  <Slides>15</Slides>
  <Notes>1</Notes>
  <HiddenSlides>0</HiddenSlides>
  <MMClips>0</MMClips>
  <ScaleCrop>false</ScaleCrop>
  <HeadingPairs>
    <vt:vector size="6" baseType="variant">
      <vt:variant>
        <vt:lpstr>使用字型</vt:lpstr>
      </vt:variant>
      <vt:variant>
        <vt:i4>5</vt:i4>
      </vt:variant>
      <vt:variant>
        <vt:lpstr>佈景主題</vt:lpstr>
      </vt:variant>
      <vt:variant>
        <vt:i4>2</vt:i4>
      </vt:variant>
      <vt:variant>
        <vt:lpstr>投影片標題</vt:lpstr>
      </vt:variant>
      <vt:variant>
        <vt:i4>15</vt:i4>
      </vt:variant>
    </vt:vector>
  </HeadingPairs>
  <TitlesOfParts>
    <vt:vector size="22" baseType="lpstr">
      <vt:lpstr>微軟正黑體</vt:lpstr>
      <vt:lpstr>新細明體</vt:lpstr>
      <vt:lpstr>Arial</vt:lpstr>
      <vt:lpstr>Calibri</vt:lpstr>
      <vt:lpstr>Times New Roman</vt:lpstr>
      <vt:lpstr>Office 佈景主題</vt:lpstr>
      <vt:lpstr>自訂設計</vt:lpstr>
      <vt:lpstr>Mesoscale Processes during the Genesis  of Hurricane Karl (2010) </vt:lpstr>
      <vt:lpstr>Outline</vt:lpstr>
      <vt:lpstr>Introduction(1/2)</vt:lpstr>
      <vt:lpstr>Introduction(2/2)</vt:lpstr>
      <vt:lpstr>Data and methodology (1/2)</vt:lpstr>
      <vt:lpstr>Data and methodology (2/2)</vt:lpstr>
      <vt:lpstr>PREDICT analysis</vt:lpstr>
      <vt:lpstr>PREDICT analysis</vt:lpstr>
      <vt:lpstr>PREDICT analysis</vt:lpstr>
      <vt:lpstr>PREDICT analysis</vt:lpstr>
      <vt:lpstr>Circulation dynamics on the meso-α scale</vt:lpstr>
      <vt:lpstr>Sensitivity to box lengths</vt:lpstr>
      <vt:lpstr>Time series of the meso-α-scale characteristics</vt:lpstr>
      <vt:lpstr>Discussion and conclusions (1/2)</vt:lpstr>
      <vt:lpstr>Discussion and conclusions (2/2)</vt:lpstr>
    </vt:vector>
  </TitlesOfParts>
  <Company>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Valued Acer Customer</dc:creator>
  <cp:lastModifiedBy>Tin</cp:lastModifiedBy>
  <cp:revision>3174</cp:revision>
  <cp:lastPrinted>2016-08-10T09:00:02Z</cp:lastPrinted>
  <dcterms:created xsi:type="dcterms:W3CDTF">2014-02-27T05:48:58Z</dcterms:created>
  <dcterms:modified xsi:type="dcterms:W3CDTF">2021-06-01T07:02:57Z</dcterms:modified>
</cp:coreProperties>
</file>