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73" r:id="rId4"/>
    <p:sldId id="258" r:id="rId5"/>
    <p:sldId id="272" r:id="rId6"/>
    <p:sldId id="260" r:id="rId7"/>
    <p:sldId id="261" r:id="rId8"/>
    <p:sldId id="262" r:id="rId9"/>
    <p:sldId id="264" r:id="rId10"/>
    <p:sldId id="265" r:id="rId11"/>
    <p:sldId id="266" r:id="rId12"/>
    <p:sldId id="263" r:id="rId13"/>
    <p:sldId id="271" r:id="rId14"/>
    <p:sldId id="269" r:id="rId15"/>
    <p:sldId id="270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301" r:id="rId25"/>
    <p:sldId id="283" r:id="rId26"/>
    <p:sldId id="282" r:id="rId27"/>
    <p:sldId id="284" r:id="rId28"/>
    <p:sldId id="285" r:id="rId29"/>
    <p:sldId id="286" r:id="rId30"/>
    <p:sldId id="304" r:id="rId31"/>
    <p:sldId id="287" r:id="rId32"/>
    <p:sldId id="288" r:id="rId33"/>
    <p:sldId id="290" r:id="rId34"/>
    <p:sldId id="291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2" r:id="rId44"/>
    <p:sldId id="303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5" r:id="rId55"/>
    <p:sldId id="314" r:id="rId56"/>
    <p:sldId id="316" r:id="rId57"/>
    <p:sldId id="317" r:id="rId58"/>
    <p:sldId id="318" r:id="rId59"/>
    <p:sldId id="319" r:id="rId6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7508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5" autoAdjust="0"/>
    <p:restoredTop sz="80211" autoAdjust="0"/>
  </p:normalViewPr>
  <p:slideViewPr>
    <p:cSldViewPr snapToGrid="0">
      <p:cViewPr varScale="1">
        <p:scale>
          <a:sx n="92" d="100"/>
          <a:sy n="92" d="100"/>
        </p:scale>
        <p:origin x="1254" y="78"/>
      </p:cViewPr>
      <p:guideLst/>
    </p:cSldViewPr>
  </p:slideViewPr>
  <p:outlineViewPr>
    <p:cViewPr>
      <p:scale>
        <a:sx n="33" d="100"/>
        <a:sy n="33" d="100"/>
      </p:scale>
      <p:origin x="0" y="-6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70d4d3bd3066309e" providerId="LiveId" clId="{CC42F4CE-AA88-4FE0-B75A-5E58DC2D5815}"/>
    <pc:docChg chg="undo custSel addSld delSld modSld sldOrd">
      <pc:chgData name="" userId="70d4d3bd3066309e" providerId="LiveId" clId="{CC42F4CE-AA88-4FE0-B75A-5E58DC2D5815}" dt="2021-03-09T08:06:20.988" v="26997" actId="1076"/>
      <pc:docMkLst>
        <pc:docMk/>
      </pc:docMkLst>
      <pc:sldChg chg="modSp">
        <pc:chgData name="" userId="70d4d3bd3066309e" providerId="LiveId" clId="{CC42F4CE-AA88-4FE0-B75A-5E58DC2D5815}" dt="2021-03-02T13:27:34.863" v="19077" actId="20577"/>
        <pc:sldMkLst>
          <pc:docMk/>
          <pc:sldMk cId="1430754621" sldId="257"/>
        </pc:sldMkLst>
        <pc:graphicFrameChg chg="mod">
          <ac:chgData name="" userId="70d4d3bd3066309e" providerId="LiveId" clId="{CC42F4CE-AA88-4FE0-B75A-5E58DC2D5815}" dt="2021-03-02T13:27:34.863" v="19077" actId="20577"/>
          <ac:graphicFrameMkLst>
            <pc:docMk/>
            <pc:sldMk cId="1430754621" sldId="257"/>
            <ac:graphicFrameMk id="5" creationId="{33EDE37E-BED5-4F38-9448-8BB67908ADB3}"/>
          </ac:graphicFrameMkLst>
        </pc:graphicFrameChg>
      </pc:sldChg>
      <pc:sldChg chg="modSp modNotesTx">
        <pc:chgData name="" userId="70d4d3bd3066309e" providerId="LiveId" clId="{CC42F4CE-AA88-4FE0-B75A-5E58DC2D5815}" dt="2021-03-09T08:06:20.988" v="26997" actId="1076"/>
        <pc:sldMkLst>
          <pc:docMk/>
          <pc:sldMk cId="2480930210" sldId="258"/>
        </pc:sldMkLst>
        <pc:spChg chg="mod">
          <ac:chgData name="" userId="70d4d3bd3066309e" providerId="LiveId" clId="{CC42F4CE-AA88-4FE0-B75A-5E58DC2D5815}" dt="2021-03-09T08:06:20.988" v="26997" actId="1076"/>
          <ac:spMkLst>
            <pc:docMk/>
            <pc:sldMk cId="2480930210" sldId="258"/>
            <ac:spMk id="4" creationId="{B200259A-A421-4F5B-B4FD-18879A8DFE9B}"/>
          </ac:spMkLst>
        </pc:spChg>
      </pc:sldChg>
      <pc:sldChg chg="modSp ord modNotesTx">
        <pc:chgData name="" userId="70d4d3bd3066309e" providerId="LiveId" clId="{CC42F4CE-AA88-4FE0-B75A-5E58DC2D5815}" dt="2021-03-09T05:38:25.522" v="24966"/>
        <pc:sldMkLst>
          <pc:docMk/>
          <pc:sldMk cId="3303808820" sldId="260"/>
        </pc:sldMkLst>
        <pc:spChg chg="mod">
          <ac:chgData name="" userId="70d4d3bd3066309e" providerId="LiveId" clId="{CC42F4CE-AA88-4FE0-B75A-5E58DC2D5815}" dt="2021-03-01T09:09:53.185" v="15871" actId="114"/>
          <ac:spMkLst>
            <pc:docMk/>
            <pc:sldMk cId="3303808820" sldId="260"/>
            <ac:spMk id="3" creationId="{D7A5BECD-3CBA-4FE5-B662-CF326D98DC37}"/>
          </ac:spMkLst>
        </pc:spChg>
      </pc:sldChg>
      <pc:sldChg chg="modNotesTx">
        <pc:chgData name="" userId="70d4d3bd3066309e" providerId="LiveId" clId="{CC42F4CE-AA88-4FE0-B75A-5E58DC2D5815}" dt="2021-03-05T14:23:18.346" v="21157" actId="20577"/>
        <pc:sldMkLst>
          <pc:docMk/>
          <pc:sldMk cId="3481473073" sldId="261"/>
        </pc:sldMkLst>
      </pc:sldChg>
      <pc:sldChg chg="addSp delSp modSp modNotesTx">
        <pc:chgData name="" userId="70d4d3bd3066309e" providerId="LiveId" clId="{CC42F4CE-AA88-4FE0-B75A-5E58DC2D5815}" dt="2021-03-05T14:24:51.143" v="21422" actId="20577"/>
        <pc:sldMkLst>
          <pc:docMk/>
          <pc:sldMk cId="279883078" sldId="262"/>
        </pc:sldMkLst>
        <pc:spChg chg="mod">
          <ac:chgData name="" userId="70d4d3bd3066309e" providerId="LiveId" clId="{CC42F4CE-AA88-4FE0-B75A-5E58DC2D5815}" dt="2021-02-23T07:16:42.491" v="21"/>
          <ac:spMkLst>
            <pc:docMk/>
            <pc:sldMk cId="279883078" sldId="262"/>
            <ac:spMk id="2" creationId="{179D12B5-3AC1-43FB-B4C3-F8A0B81888D4}"/>
          </ac:spMkLst>
        </pc:spChg>
        <pc:spChg chg="add del mod">
          <ac:chgData name="" userId="70d4d3bd3066309e" providerId="LiveId" clId="{CC42F4CE-AA88-4FE0-B75A-5E58DC2D5815}" dt="2021-02-24T07:53:37.825" v="455" actId="478"/>
          <ac:spMkLst>
            <pc:docMk/>
            <pc:sldMk cId="279883078" sldId="262"/>
            <ac:spMk id="3" creationId="{9B581C51-9D36-4896-8EB8-F4DCB45824E8}"/>
          </ac:spMkLst>
        </pc:spChg>
        <pc:spChg chg="del">
          <ac:chgData name="" userId="70d4d3bd3066309e" providerId="LiveId" clId="{CC42F4CE-AA88-4FE0-B75A-5E58DC2D5815}" dt="2021-02-23T07:15:39.975" v="1" actId="478"/>
          <ac:spMkLst>
            <pc:docMk/>
            <pc:sldMk cId="279883078" sldId="262"/>
            <ac:spMk id="3" creationId="{D7A5BECD-3CBA-4FE5-B662-CF326D98DC37}"/>
          </ac:spMkLst>
        </pc:spChg>
        <pc:spChg chg="add mod">
          <ac:chgData name="" userId="70d4d3bd3066309e" providerId="LiveId" clId="{CC42F4CE-AA88-4FE0-B75A-5E58DC2D5815}" dt="2021-02-24T07:46:45.694" v="253" actId="1076"/>
          <ac:spMkLst>
            <pc:docMk/>
            <pc:sldMk cId="279883078" sldId="262"/>
            <ac:spMk id="5" creationId="{DC0E62AD-D78D-4860-B1EA-2881FC8F4BBA}"/>
          </ac:spMkLst>
        </pc:spChg>
        <pc:spChg chg="add mod">
          <ac:chgData name="" userId="70d4d3bd3066309e" providerId="LiveId" clId="{CC42F4CE-AA88-4FE0-B75A-5E58DC2D5815}" dt="2021-02-24T07:46:47.860" v="254" actId="1076"/>
          <ac:spMkLst>
            <pc:docMk/>
            <pc:sldMk cId="279883078" sldId="262"/>
            <ac:spMk id="6" creationId="{70661D30-E95B-404C-8A0F-1390A15C0D55}"/>
          </ac:spMkLst>
        </pc:spChg>
        <pc:spChg chg="add mod">
          <ac:chgData name="" userId="70d4d3bd3066309e" providerId="LiveId" clId="{CC42F4CE-AA88-4FE0-B75A-5E58DC2D5815}" dt="2021-03-01T09:11:27.755" v="15892" actId="255"/>
          <ac:spMkLst>
            <pc:docMk/>
            <pc:sldMk cId="279883078" sldId="262"/>
            <ac:spMk id="7" creationId="{C62D6809-FFD4-4D8C-822A-D2F1268AE761}"/>
          </ac:spMkLst>
        </pc:spChg>
        <pc:spChg chg="add mod">
          <ac:chgData name="" userId="70d4d3bd3066309e" providerId="LiveId" clId="{CC42F4CE-AA88-4FE0-B75A-5E58DC2D5815}" dt="2021-03-01T09:11:00.922" v="15884" actId="14100"/>
          <ac:spMkLst>
            <pc:docMk/>
            <pc:sldMk cId="279883078" sldId="262"/>
            <ac:spMk id="8" creationId="{E882F86E-2741-4EB3-9F86-6A79EBE1A1BE}"/>
          </ac:spMkLst>
        </pc:spChg>
        <pc:spChg chg="add mod">
          <ac:chgData name="" userId="70d4d3bd3066309e" providerId="LiveId" clId="{CC42F4CE-AA88-4FE0-B75A-5E58DC2D5815}" dt="2021-03-01T09:11:09.097" v="15887" actId="14100"/>
          <ac:spMkLst>
            <pc:docMk/>
            <pc:sldMk cId="279883078" sldId="262"/>
            <ac:spMk id="9" creationId="{B8E83F9D-7476-40A9-A612-DB95EA7BB9AB}"/>
          </ac:spMkLst>
        </pc:spChg>
        <pc:spChg chg="add mod">
          <ac:chgData name="" userId="70d4d3bd3066309e" providerId="LiveId" clId="{CC42F4CE-AA88-4FE0-B75A-5E58DC2D5815}" dt="2021-03-01T09:11:21.847" v="15891" actId="255"/>
          <ac:spMkLst>
            <pc:docMk/>
            <pc:sldMk cId="279883078" sldId="262"/>
            <ac:spMk id="10" creationId="{8474D48C-18F8-41BE-B6B4-8BC8BAACC7E2}"/>
          </ac:spMkLst>
        </pc:spChg>
        <pc:spChg chg="add mod">
          <ac:chgData name="" userId="70d4d3bd3066309e" providerId="LiveId" clId="{CC42F4CE-AA88-4FE0-B75A-5E58DC2D5815}" dt="2021-03-01T09:11:37.673" v="15895" actId="1076"/>
          <ac:spMkLst>
            <pc:docMk/>
            <pc:sldMk cId="279883078" sldId="262"/>
            <ac:spMk id="11" creationId="{530916F3-340D-4443-84D7-A2F28187F3D8}"/>
          </ac:spMkLst>
        </pc:spChg>
        <pc:spChg chg="add mod">
          <ac:chgData name="" userId="70d4d3bd3066309e" providerId="LiveId" clId="{CC42F4CE-AA88-4FE0-B75A-5E58DC2D5815}" dt="2021-03-01T09:11:42.254" v="15897" actId="20577"/>
          <ac:spMkLst>
            <pc:docMk/>
            <pc:sldMk cId="279883078" sldId="262"/>
            <ac:spMk id="12" creationId="{5D0C4966-CF74-4A2B-9F4C-0AEF0FBB072D}"/>
          </ac:spMkLst>
        </pc:spChg>
        <pc:spChg chg="add del mod">
          <ac:chgData name="" userId="70d4d3bd3066309e" providerId="LiveId" clId="{CC42F4CE-AA88-4FE0-B75A-5E58DC2D5815}" dt="2021-02-24T07:53:42.985" v="456" actId="478"/>
          <ac:spMkLst>
            <pc:docMk/>
            <pc:sldMk cId="279883078" sldId="262"/>
            <ac:spMk id="13" creationId="{595D39CA-B6DF-4362-8919-08481FF0C716}"/>
          </ac:spMkLst>
        </pc:spChg>
        <pc:spChg chg="add del mod">
          <ac:chgData name="" userId="70d4d3bd3066309e" providerId="LiveId" clId="{CC42F4CE-AA88-4FE0-B75A-5E58DC2D5815}" dt="2021-02-24T07:45:29.623" v="245" actId="478"/>
          <ac:spMkLst>
            <pc:docMk/>
            <pc:sldMk cId="279883078" sldId="262"/>
            <ac:spMk id="14" creationId="{FA8CFC3E-0663-4507-8BB5-AD1EE05F013B}"/>
          </ac:spMkLst>
        </pc:spChg>
        <pc:spChg chg="add del">
          <ac:chgData name="" userId="70d4d3bd3066309e" providerId="LiveId" clId="{CC42F4CE-AA88-4FE0-B75A-5E58DC2D5815}" dt="2021-02-24T07:47:20.230" v="259"/>
          <ac:spMkLst>
            <pc:docMk/>
            <pc:sldMk cId="279883078" sldId="262"/>
            <ac:spMk id="15" creationId="{03FD3F59-0D5D-461F-A87E-1E06006B7EF5}"/>
          </ac:spMkLst>
        </pc:spChg>
        <pc:spChg chg="add del">
          <ac:chgData name="" userId="70d4d3bd3066309e" providerId="LiveId" clId="{CC42F4CE-AA88-4FE0-B75A-5E58DC2D5815}" dt="2021-02-24T07:47:20.230" v="259"/>
          <ac:spMkLst>
            <pc:docMk/>
            <pc:sldMk cId="279883078" sldId="262"/>
            <ac:spMk id="16" creationId="{5A1284D5-CD71-4E6B-A5A8-5C95A796F3D0}"/>
          </ac:spMkLst>
        </pc:spChg>
      </pc:sldChg>
      <pc:sldChg chg="addSp delSp modSp modNotesTx">
        <pc:chgData name="" userId="70d4d3bd3066309e" providerId="LiveId" clId="{CC42F4CE-AA88-4FE0-B75A-5E58DC2D5815}" dt="2021-03-09T06:37:05.302" v="26683" actId="6549"/>
        <pc:sldMkLst>
          <pc:docMk/>
          <pc:sldMk cId="2282253701" sldId="263"/>
        </pc:sldMkLst>
        <pc:spChg chg="mod">
          <ac:chgData name="" userId="70d4d3bd3066309e" providerId="LiveId" clId="{CC42F4CE-AA88-4FE0-B75A-5E58DC2D5815}" dt="2021-02-24T08:22:07.482" v="795"/>
          <ac:spMkLst>
            <pc:docMk/>
            <pc:sldMk cId="2282253701" sldId="263"/>
            <ac:spMk id="2" creationId="{179D12B5-3AC1-43FB-B4C3-F8A0B81888D4}"/>
          </ac:spMkLst>
        </pc:spChg>
        <pc:spChg chg="del">
          <ac:chgData name="" userId="70d4d3bd3066309e" providerId="LiveId" clId="{CC42F4CE-AA88-4FE0-B75A-5E58DC2D5815}" dt="2021-02-24T08:22:25.699" v="813" actId="478"/>
          <ac:spMkLst>
            <pc:docMk/>
            <pc:sldMk cId="2282253701" sldId="263"/>
            <ac:spMk id="3" creationId="{D7A5BECD-3CBA-4FE5-B662-CF326D98DC37}"/>
          </ac:spMkLst>
        </pc:spChg>
        <pc:spChg chg="mod">
          <ac:chgData name="" userId="70d4d3bd3066309e" providerId="LiveId" clId="{CC42F4CE-AA88-4FE0-B75A-5E58DC2D5815}" dt="2021-03-09T06:37:05.302" v="26683" actId="6549"/>
          <ac:spMkLst>
            <pc:docMk/>
            <pc:sldMk cId="2282253701" sldId="263"/>
            <ac:spMk id="4" creationId="{B200259A-A421-4F5B-B4FD-18879A8DFE9B}"/>
          </ac:spMkLst>
        </pc:spChg>
        <pc:spChg chg="add mod">
          <ac:chgData name="" userId="70d4d3bd3066309e" providerId="LiveId" clId="{CC42F4CE-AA88-4FE0-B75A-5E58DC2D5815}" dt="2021-02-24T08:22:41.325" v="816" actId="208"/>
          <ac:spMkLst>
            <pc:docMk/>
            <pc:sldMk cId="2282253701" sldId="263"/>
            <ac:spMk id="5" creationId="{6F3A5F4B-64C9-4771-9E4A-8721B8B39CA5}"/>
          </ac:spMkLst>
        </pc:spChg>
        <pc:spChg chg="add mod">
          <ac:chgData name="" userId="70d4d3bd3066309e" providerId="LiveId" clId="{CC42F4CE-AA88-4FE0-B75A-5E58DC2D5815}" dt="2021-02-24T08:24:04.706" v="842" actId="1076"/>
          <ac:spMkLst>
            <pc:docMk/>
            <pc:sldMk cId="2282253701" sldId="263"/>
            <ac:spMk id="6" creationId="{F3B56BD1-1035-4663-8393-7CD974373EC4}"/>
          </ac:spMkLst>
        </pc:spChg>
        <pc:spChg chg="add del mod">
          <ac:chgData name="" userId="70d4d3bd3066309e" providerId="LiveId" clId="{CC42F4CE-AA88-4FE0-B75A-5E58DC2D5815}" dt="2021-02-24T08:23:19.236" v="820" actId="478"/>
          <ac:spMkLst>
            <pc:docMk/>
            <pc:sldMk cId="2282253701" sldId="263"/>
            <ac:spMk id="7" creationId="{B0933D6D-76BA-4CBD-9CF9-C36716FB88B1}"/>
          </ac:spMkLst>
        </pc:spChg>
        <pc:spChg chg="add mod">
          <ac:chgData name="" userId="70d4d3bd3066309e" providerId="LiveId" clId="{CC42F4CE-AA88-4FE0-B75A-5E58DC2D5815}" dt="2021-02-24T08:52:06.074" v="1255" actId="1076"/>
          <ac:spMkLst>
            <pc:docMk/>
            <pc:sldMk cId="2282253701" sldId="263"/>
            <ac:spMk id="10" creationId="{72C671EF-35F7-4D2E-9A0A-33A4BE645657}"/>
          </ac:spMkLst>
        </pc:spChg>
        <pc:spChg chg="add del">
          <ac:chgData name="" userId="70d4d3bd3066309e" providerId="LiveId" clId="{CC42F4CE-AA88-4FE0-B75A-5E58DC2D5815}" dt="2021-02-24T08:23:48.852" v="831"/>
          <ac:spMkLst>
            <pc:docMk/>
            <pc:sldMk cId="2282253701" sldId="263"/>
            <ac:spMk id="11" creationId="{C25EF33C-6E0F-4796-8E0D-661A5C35B365}"/>
          </ac:spMkLst>
        </pc:spChg>
        <pc:spChg chg="add del">
          <ac:chgData name="" userId="70d4d3bd3066309e" providerId="LiveId" clId="{CC42F4CE-AA88-4FE0-B75A-5E58DC2D5815}" dt="2021-02-24T08:23:48.633" v="830"/>
          <ac:spMkLst>
            <pc:docMk/>
            <pc:sldMk cId="2282253701" sldId="263"/>
            <ac:spMk id="12" creationId="{676D01B4-1561-4EEA-A853-466B43FD9218}"/>
          </ac:spMkLst>
        </pc:spChg>
        <pc:spChg chg="add mod">
          <ac:chgData name="" userId="70d4d3bd3066309e" providerId="LiveId" clId="{CC42F4CE-AA88-4FE0-B75A-5E58DC2D5815}" dt="2021-02-24T08:52:13.833" v="1259" actId="1076"/>
          <ac:spMkLst>
            <pc:docMk/>
            <pc:sldMk cId="2282253701" sldId="263"/>
            <ac:spMk id="13" creationId="{7898A109-F0A2-4C89-BD0D-4C52AA794580}"/>
          </ac:spMkLst>
        </pc:spChg>
        <pc:spChg chg="add mod">
          <ac:chgData name="" userId="70d4d3bd3066309e" providerId="LiveId" clId="{CC42F4CE-AA88-4FE0-B75A-5E58DC2D5815}" dt="2021-02-24T08:52:09.020" v="1257" actId="1076"/>
          <ac:spMkLst>
            <pc:docMk/>
            <pc:sldMk cId="2282253701" sldId="263"/>
            <ac:spMk id="14" creationId="{FC42898B-5024-47EF-921B-4196C14241F4}"/>
          </ac:spMkLst>
        </pc:spChg>
        <pc:spChg chg="add mod">
          <ac:chgData name="" userId="70d4d3bd3066309e" providerId="LiveId" clId="{CC42F4CE-AA88-4FE0-B75A-5E58DC2D5815}" dt="2021-02-24T08:48:50.753" v="1207" actId="14100"/>
          <ac:spMkLst>
            <pc:docMk/>
            <pc:sldMk cId="2282253701" sldId="263"/>
            <ac:spMk id="15" creationId="{E7BEC3BB-09FE-4A46-A96F-F533D9D3054C}"/>
          </ac:spMkLst>
        </pc:spChg>
        <pc:spChg chg="add mod">
          <ac:chgData name="" userId="70d4d3bd3066309e" providerId="LiveId" clId="{CC42F4CE-AA88-4FE0-B75A-5E58DC2D5815}" dt="2021-02-24T08:48:53.217" v="1208" actId="1076"/>
          <ac:spMkLst>
            <pc:docMk/>
            <pc:sldMk cId="2282253701" sldId="263"/>
            <ac:spMk id="16" creationId="{DFD4BED7-E019-4210-9BF8-0398002879F3}"/>
          </ac:spMkLst>
        </pc:spChg>
        <pc:spChg chg="add mod">
          <ac:chgData name="" userId="70d4d3bd3066309e" providerId="LiveId" clId="{CC42F4CE-AA88-4FE0-B75A-5E58DC2D5815}" dt="2021-02-24T08:48:48.021" v="1206" actId="14100"/>
          <ac:spMkLst>
            <pc:docMk/>
            <pc:sldMk cId="2282253701" sldId="263"/>
            <ac:spMk id="17" creationId="{2CB4A324-C5A3-4771-89AB-C32764E4A57E}"/>
          </ac:spMkLst>
        </pc:spChg>
        <pc:spChg chg="add mod">
          <ac:chgData name="" userId="70d4d3bd3066309e" providerId="LiveId" clId="{CC42F4CE-AA88-4FE0-B75A-5E58DC2D5815}" dt="2021-02-24T08:48:57.107" v="1209" actId="1076"/>
          <ac:spMkLst>
            <pc:docMk/>
            <pc:sldMk cId="2282253701" sldId="263"/>
            <ac:spMk id="18" creationId="{6FCE25B6-0E8E-4774-9FF3-BB19095E23D4}"/>
          </ac:spMkLst>
        </pc:spChg>
        <pc:spChg chg="add mod">
          <ac:chgData name="" userId="70d4d3bd3066309e" providerId="LiveId" clId="{CC42F4CE-AA88-4FE0-B75A-5E58DC2D5815}" dt="2021-03-09T06:37:02.830" v="26681" actId="1076"/>
          <ac:spMkLst>
            <pc:docMk/>
            <pc:sldMk cId="2282253701" sldId="263"/>
            <ac:spMk id="19" creationId="{07804BD3-4B78-4D2F-ACE2-A1A0ED0BBD68}"/>
          </ac:spMkLst>
        </pc:spChg>
        <pc:spChg chg="add mod">
          <ac:chgData name="" userId="70d4d3bd3066309e" providerId="LiveId" clId="{CC42F4CE-AA88-4FE0-B75A-5E58DC2D5815}" dt="2021-03-09T06:37:00.220" v="26679" actId="1076"/>
          <ac:spMkLst>
            <pc:docMk/>
            <pc:sldMk cId="2282253701" sldId="263"/>
            <ac:spMk id="20" creationId="{B28DB855-BF28-465A-A2CF-0F2C545C381E}"/>
          </ac:spMkLst>
        </pc:spChg>
        <pc:spChg chg="add mod">
          <ac:chgData name="" userId="70d4d3bd3066309e" providerId="LiveId" clId="{CC42F4CE-AA88-4FE0-B75A-5E58DC2D5815}" dt="2021-03-05T14:35:30.118" v="22302" actId="1076"/>
          <ac:spMkLst>
            <pc:docMk/>
            <pc:sldMk cId="2282253701" sldId="263"/>
            <ac:spMk id="21" creationId="{6C46A0A8-8E2B-4DE2-BB5B-F09FE0385031}"/>
          </ac:spMkLst>
        </pc:spChg>
        <pc:spChg chg="add mod">
          <ac:chgData name="" userId="70d4d3bd3066309e" providerId="LiveId" clId="{CC42F4CE-AA88-4FE0-B75A-5E58DC2D5815}" dt="2021-03-05T14:35:35.561" v="22303" actId="1076"/>
          <ac:spMkLst>
            <pc:docMk/>
            <pc:sldMk cId="2282253701" sldId="263"/>
            <ac:spMk id="22" creationId="{28A70A4E-250D-4755-A4CA-D850CE41EB9C}"/>
          </ac:spMkLst>
        </pc:spChg>
        <pc:spChg chg="add mod">
          <ac:chgData name="" userId="70d4d3bd3066309e" providerId="LiveId" clId="{CC42F4CE-AA88-4FE0-B75A-5E58DC2D5815}" dt="2021-02-24T08:52:10.880" v="1258" actId="1076"/>
          <ac:spMkLst>
            <pc:docMk/>
            <pc:sldMk cId="2282253701" sldId="263"/>
            <ac:spMk id="23" creationId="{BA370346-C23D-4F1F-858A-AC1446A81002}"/>
          </ac:spMkLst>
        </pc:spChg>
        <pc:cxnChg chg="add del mod">
          <ac:chgData name="" userId="70d4d3bd3066309e" providerId="LiveId" clId="{CC42F4CE-AA88-4FE0-B75A-5E58DC2D5815}" dt="2021-02-24T08:23:31.701" v="822" actId="478"/>
          <ac:cxnSpMkLst>
            <pc:docMk/>
            <pc:sldMk cId="2282253701" sldId="263"/>
            <ac:cxnSpMk id="9" creationId="{3FD2370B-F9E7-403A-A975-D9B627DE8065}"/>
          </ac:cxnSpMkLst>
        </pc:cxnChg>
      </pc:sldChg>
      <pc:sldChg chg="delSp modSp add modNotesTx">
        <pc:chgData name="" userId="70d4d3bd3066309e" providerId="LiveId" clId="{CC42F4CE-AA88-4FE0-B75A-5E58DC2D5815}" dt="2021-03-05T14:29:33.139" v="22043" actId="20577"/>
        <pc:sldMkLst>
          <pc:docMk/>
          <pc:sldMk cId="712331171" sldId="264"/>
        </pc:sldMkLst>
        <pc:spChg chg="mod">
          <ac:chgData name="" userId="70d4d3bd3066309e" providerId="LiveId" clId="{CC42F4CE-AA88-4FE0-B75A-5E58DC2D5815}" dt="2021-02-24T07:56:55.966" v="596" actId="20577"/>
          <ac:spMkLst>
            <pc:docMk/>
            <pc:sldMk cId="712331171" sldId="264"/>
            <ac:spMk id="3" creationId="{9B581C51-9D36-4896-8EB8-F4DCB45824E8}"/>
          </ac:spMkLst>
        </pc:spChg>
        <pc:spChg chg="del">
          <ac:chgData name="" userId="70d4d3bd3066309e" providerId="LiveId" clId="{CC42F4CE-AA88-4FE0-B75A-5E58DC2D5815}" dt="2021-02-24T07:47:32.877" v="261" actId="478"/>
          <ac:spMkLst>
            <pc:docMk/>
            <pc:sldMk cId="712331171" sldId="264"/>
            <ac:spMk id="5" creationId="{DC0E62AD-D78D-4860-B1EA-2881FC8F4BBA}"/>
          </ac:spMkLst>
        </pc:spChg>
        <pc:spChg chg="del">
          <ac:chgData name="" userId="70d4d3bd3066309e" providerId="LiveId" clId="{CC42F4CE-AA88-4FE0-B75A-5E58DC2D5815}" dt="2021-02-24T07:47:32.877" v="261" actId="478"/>
          <ac:spMkLst>
            <pc:docMk/>
            <pc:sldMk cId="712331171" sldId="264"/>
            <ac:spMk id="6" creationId="{70661D30-E95B-404C-8A0F-1390A15C0D55}"/>
          </ac:spMkLst>
        </pc:spChg>
        <pc:spChg chg="del">
          <ac:chgData name="" userId="70d4d3bd3066309e" providerId="LiveId" clId="{CC42F4CE-AA88-4FE0-B75A-5E58DC2D5815}" dt="2021-02-24T07:47:32.877" v="261" actId="478"/>
          <ac:spMkLst>
            <pc:docMk/>
            <pc:sldMk cId="712331171" sldId="264"/>
            <ac:spMk id="7" creationId="{C62D6809-FFD4-4D8C-822A-D2F1268AE761}"/>
          </ac:spMkLst>
        </pc:spChg>
        <pc:spChg chg="del">
          <ac:chgData name="" userId="70d4d3bd3066309e" providerId="LiveId" clId="{CC42F4CE-AA88-4FE0-B75A-5E58DC2D5815}" dt="2021-02-24T07:47:32.877" v="261" actId="478"/>
          <ac:spMkLst>
            <pc:docMk/>
            <pc:sldMk cId="712331171" sldId="264"/>
            <ac:spMk id="8" creationId="{E882F86E-2741-4EB3-9F86-6A79EBE1A1BE}"/>
          </ac:spMkLst>
        </pc:spChg>
        <pc:spChg chg="del">
          <ac:chgData name="" userId="70d4d3bd3066309e" providerId="LiveId" clId="{CC42F4CE-AA88-4FE0-B75A-5E58DC2D5815}" dt="2021-02-24T07:47:32.877" v="261" actId="478"/>
          <ac:spMkLst>
            <pc:docMk/>
            <pc:sldMk cId="712331171" sldId="264"/>
            <ac:spMk id="9" creationId="{B8E83F9D-7476-40A9-A612-DB95EA7BB9AB}"/>
          </ac:spMkLst>
        </pc:spChg>
        <pc:spChg chg="del">
          <ac:chgData name="" userId="70d4d3bd3066309e" providerId="LiveId" clId="{CC42F4CE-AA88-4FE0-B75A-5E58DC2D5815}" dt="2021-02-24T07:47:32.877" v="261" actId="478"/>
          <ac:spMkLst>
            <pc:docMk/>
            <pc:sldMk cId="712331171" sldId="264"/>
            <ac:spMk id="10" creationId="{8474D48C-18F8-41BE-B6B4-8BC8BAACC7E2}"/>
          </ac:spMkLst>
        </pc:spChg>
        <pc:spChg chg="del">
          <ac:chgData name="" userId="70d4d3bd3066309e" providerId="LiveId" clId="{CC42F4CE-AA88-4FE0-B75A-5E58DC2D5815}" dt="2021-02-24T07:47:32.877" v="261" actId="478"/>
          <ac:spMkLst>
            <pc:docMk/>
            <pc:sldMk cId="712331171" sldId="264"/>
            <ac:spMk id="11" creationId="{530916F3-340D-4443-84D7-A2F28187F3D8}"/>
          </ac:spMkLst>
        </pc:spChg>
        <pc:spChg chg="del">
          <ac:chgData name="" userId="70d4d3bd3066309e" providerId="LiveId" clId="{CC42F4CE-AA88-4FE0-B75A-5E58DC2D5815}" dt="2021-02-24T07:47:32.877" v="261" actId="478"/>
          <ac:spMkLst>
            <pc:docMk/>
            <pc:sldMk cId="712331171" sldId="264"/>
            <ac:spMk id="12" creationId="{5D0C4966-CF74-4A2B-9F4C-0AEF0FBB072D}"/>
          </ac:spMkLst>
        </pc:spChg>
        <pc:spChg chg="del mod">
          <ac:chgData name="" userId="70d4d3bd3066309e" providerId="LiveId" clId="{CC42F4CE-AA88-4FE0-B75A-5E58DC2D5815}" dt="2021-02-24T07:47:41.846" v="264" actId="478"/>
          <ac:spMkLst>
            <pc:docMk/>
            <pc:sldMk cId="712331171" sldId="264"/>
            <ac:spMk id="13" creationId="{595D39CA-B6DF-4362-8919-08481FF0C716}"/>
          </ac:spMkLst>
        </pc:spChg>
      </pc:sldChg>
      <pc:sldChg chg="modSp add ord modNotesTx">
        <pc:chgData name="" userId="70d4d3bd3066309e" providerId="LiveId" clId="{CC42F4CE-AA88-4FE0-B75A-5E58DC2D5815}" dt="2021-03-05T14:40:17.131" v="22849" actId="20577"/>
        <pc:sldMkLst>
          <pc:docMk/>
          <pc:sldMk cId="3782939821" sldId="265"/>
        </pc:sldMkLst>
        <pc:spChg chg="mod">
          <ac:chgData name="" userId="70d4d3bd3066309e" providerId="LiveId" clId="{CC42F4CE-AA88-4FE0-B75A-5E58DC2D5815}" dt="2021-03-05T14:32:26.954" v="22147" actId="20577"/>
          <ac:spMkLst>
            <pc:docMk/>
            <pc:sldMk cId="3782939821" sldId="265"/>
            <ac:spMk id="3" creationId="{9B581C51-9D36-4896-8EB8-F4DCB45824E8}"/>
          </ac:spMkLst>
        </pc:spChg>
      </pc:sldChg>
      <pc:sldChg chg="modSp add modNotesTx">
        <pc:chgData name="" userId="70d4d3bd3066309e" providerId="LiveId" clId="{CC42F4CE-AA88-4FE0-B75A-5E58DC2D5815}" dt="2021-03-05T14:44:09.331" v="23347" actId="20577"/>
        <pc:sldMkLst>
          <pc:docMk/>
          <pc:sldMk cId="3187610757" sldId="266"/>
        </pc:sldMkLst>
        <pc:spChg chg="mod">
          <ac:chgData name="" userId="70d4d3bd3066309e" providerId="LiveId" clId="{CC42F4CE-AA88-4FE0-B75A-5E58DC2D5815}" dt="2021-02-24T08:22:00.358" v="794" actId="1076"/>
          <ac:spMkLst>
            <pc:docMk/>
            <pc:sldMk cId="3187610757" sldId="266"/>
            <ac:spMk id="3" creationId="{9B581C51-9D36-4896-8EB8-F4DCB45824E8}"/>
          </ac:spMkLst>
        </pc:spChg>
      </pc:sldChg>
      <pc:sldChg chg="modSp add">
        <pc:chgData name="" userId="70d4d3bd3066309e" providerId="LiveId" clId="{CC42F4CE-AA88-4FE0-B75A-5E58DC2D5815}" dt="2021-02-25T03:56:12.232" v="3632"/>
        <pc:sldMkLst>
          <pc:docMk/>
          <pc:sldMk cId="739250925" sldId="269"/>
        </pc:sldMkLst>
        <pc:spChg chg="mod">
          <ac:chgData name="" userId="70d4d3bd3066309e" providerId="LiveId" clId="{CC42F4CE-AA88-4FE0-B75A-5E58DC2D5815}" dt="2021-02-25T03:56:12.232" v="3632"/>
          <ac:spMkLst>
            <pc:docMk/>
            <pc:sldMk cId="739250925" sldId="269"/>
            <ac:spMk id="2" creationId="{179D12B5-3AC1-43FB-B4C3-F8A0B81888D4}"/>
          </ac:spMkLst>
        </pc:spChg>
        <pc:spChg chg="mod">
          <ac:chgData name="" userId="70d4d3bd3066309e" providerId="LiveId" clId="{CC42F4CE-AA88-4FE0-B75A-5E58DC2D5815}" dt="2021-02-25T02:48:21.796" v="2123" actId="20577"/>
          <ac:spMkLst>
            <pc:docMk/>
            <pc:sldMk cId="739250925" sldId="269"/>
            <ac:spMk id="22" creationId="{EA955C5A-B6AE-44DC-A1FF-5D83B772132E}"/>
          </ac:spMkLst>
        </pc:spChg>
      </pc:sldChg>
      <pc:sldChg chg="addSp delSp modSp add ord modNotesTx">
        <pc:chgData name="" userId="70d4d3bd3066309e" providerId="LiveId" clId="{CC42F4CE-AA88-4FE0-B75A-5E58DC2D5815}" dt="2021-03-09T07:06:36.221" v="26965" actId="20577"/>
        <pc:sldMkLst>
          <pc:docMk/>
          <pc:sldMk cId="929475805" sldId="270"/>
        </pc:sldMkLst>
        <pc:spChg chg="mod">
          <ac:chgData name="" userId="70d4d3bd3066309e" providerId="LiveId" clId="{CC42F4CE-AA88-4FE0-B75A-5E58DC2D5815}" dt="2021-02-25T03:56:14.601" v="3633"/>
          <ac:spMkLst>
            <pc:docMk/>
            <pc:sldMk cId="929475805" sldId="270"/>
            <ac:spMk id="2" creationId="{179D12B5-3AC1-43FB-B4C3-F8A0B81888D4}"/>
          </ac:spMkLst>
        </pc:spChg>
        <pc:spChg chg="mod">
          <ac:chgData name="" userId="70d4d3bd3066309e" providerId="LiveId" clId="{CC42F4CE-AA88-4FE0-B75A-5E58DC2D5815}" dt="2021-02-24T09:08:41.427" v="1446" actId="1076"/>
          <ac:spMkLst>
            <pc:docMk/>
            <pc:sldMk cId="929475805" sldId="270"/>
            <ac:spMk id="13" creationId="{4A6A7EFD-3A0B-425C-87BD-2BCB38E8EE7A}"/>
          </ac:spMkLst>
        </pc:spChg>
        <pc:spChg chg="mod">
          <ac:chgData name="" userId="70d4d3bd3066309e" providerId="LiveId" clId="{CC42F4CE-AA88-4FE0-B75A-5E58DC2D5815}" dt="2021-02-24T09:10:55.133" v="1459" actId="1076"/>
          <ac:spMkLst>
            <pc:docMk/>
            <pc:sldMk cId="929475805" sldId="270"/>
            <ac:spMk id="14" creationId="{8EA21775-2FBC-4AAF-9419-2FA494B72CB4}"/>
          </ac:spMkLst>
        </pc:spChg>
        <pc:spChg chg="mod">
          <ac:chgData name="" userId="70d4d3bd3066309e" providerId="LiveId" clId="{CC42F4CE-AA88-4FE0-B75A-5E58DC2D5815}" dt="2021-02-24T09:19:13.269" v="1964" actId="1076"/>
          <ac:spMkLst>
            <pc:docMk/>
            <pc:sldMk cId="929475805" sldId="270"/>
            <ac:spMk id="15" creationId="{FD7F73CF-F668-4BB0-BBE1-32862F21A6D1}"/>
          </ac:spMkLst>
        </pc:spChg>
        <pc:spChg chg="mod">
          <ac:chgData name="" userId="70d4d3bd3066309e" providerId="LiveId" clId="{CC42F4CE-AA88-4FE0-B75A-5E58DC2D5815}" dt="2021-02-24T09:19:12.062" v="1963" actId="1076"/>
          <ac:spMkLst>
            <pc:docMk/>
            <pc:sldMk cId="929475805" sldId="270"/>
            <ac:spMk id="16" creationId="{8EA3248F-EF78-4D31-9013-398B97659212}"/>
          </ac:spMkLst>
        </pc:spChg>
        <pc:spChg chg="mod">
          <ac:chgData name="" userId="70d4d3bd3066309e" providerId="LiveId" clId="{CC42F4CE-AA88-4FE0-B75A-5E58DC2D5815}" dt="2021-02-24T09:18:39.376" v="1953" actId="1076"/>
          <ac:spMkLst>
            <pc:docMk/>
            <pc:sldMk cId="929475805" sldId="270"/>
            <ac:spMk id="17" creationId="{A831B08F-6DE2-4C84-A332-9017A0EE3737}"/>
          </ac:spMkLst>
        </pc:spChg>
        <pc:spChg chg="mod">
          <ac:chgData name="" userId="70d4d3bd3066309e" providerId="LiveId" clId="{CC42F4CE-AA88-4FE0-B75A-5E58DC2D5815}" dt="2021-02-24T09:18:32.570" v="1950" actId="1076"/>
          <ac:spMkLst>
            <pc:docMk/>
            <pc:sldMk cId="929475805" sldId="270"/>
            <ac:spMk id="18" creationId="{97A7A36B-2F1D-4A0C-9979-5A8755544844}"/>
          </ac:spMkLst>
        </pc:spChg>
        <pc:spChg chg="del mod">
          <ac:chgData name="" userId="70d4d3bd3066309e" providerId="LiveId" clId="{CC42F4CE-AA88-4FE0-B75A-5E58DC2D5815}" dt="2021-02-24T09:10:52.928" v="1458"/>
          <ac:spMkLst>
            <pc:docMk/>
            <pc:sldMk cId="929475805" sldId="270"/>
            <ac:spMk id="19" creationId="{BF2E008E-CD0F-4ED3-86F7-A5D0E0104479}"/>
          </ac:spMkLst>
        </pc:spChg>
        <pc:spChg chg="mod">
          <ac:chgData name="" userId="70d4d3bd3066309e" providerId="LiveId" clId="{CC42F4CE-AA88-4FE0-B75A-5E58DC2D5815}" dt="2021-02-24T09:18:38.069" v="1952" actId="1076"/>
          <ac:spMkLst>
            <pc:docMk/>
            <pc:sldMk cId="929475805" sldId="270"/>
            <ac:spMk id="20" creationId="{887769F1-F7D8-4FAD-A95F-151B87C43DC3}"/>
          </ac:spMkLst>
        </pc:spChg>
        <pc:spChg chg="mod">
          <ac:chgData name="" userId="70d4d3bd3066309e" providerId="LiveId" clId="{CC42F4CE-AA88-4FE0-B75A-5E58DC2D5815}" dt="2021-02-24T09:19:05.739" v="1961" actId="1076"/>
          <ac:spMkLst>
            <pc:docMk/>
            <pc:sldMk cId="929475805" sldId="270"/>
            <ac:spMk id="21" creationId="{31208A77-65A1-4C07-BCED-232075FABEB4}"/>
          </ac:spMkLst>
        </pc:spChg>
        <pc:spChg chg="mod">
          <ac:chgData name="" userId="70d4d3bd3066309e" providerId="LiveId" clId="{CC42F4CE-AA88-4FE0-B75A-5E58DC2D5815}" dt="2021-03-09T07:06:36.221" v="26965" actId="20577"/>
          <ac:spMkLst>
            <pc:docMk/>
            <pc:sldMk cId="929475805" sldId="270"/>
            <ac:spMk id="22" creationId="{EA955C5A-B6AE-44DC-A1FF-5D83B772132E}"/>
          </ac:spMkLst>
        </pc:spChg>
        <pc:spChg chg="mod">
          <ac:chgData name="" userId="70d4d3bd3066309e" providerId="LiveId" clId="{CC42F4CE-AA88-4FE0-B75A-5E58DC2D5815}" dt="2021-02-24T09:21:26.183" v="2026" actId="113"/>
          <ac:spMkLst>
            <pc:docMk/>
            <pc:sldMk cId="929475805" sldId="270"/>
            <ac:spMk id="23" creationId="{B73CA2B1-A424-4DDF-AAE6-6EC312C77A35}"/>
          </ac:spMkLst>
        </pc:spChg>
        <pc:spChg chg="add mod">
          <ac:chgData name="" userId="70d4d3bd3066309e" providerId="LiveId" clId="{CC42F4CE-AA88-4FE0-B75A-5E58DC2D5815}" dt="2021-02-24T09:19:51.578" v="1974" actId="113"/>
          <ac:spMkLst>
            <pc:docMk/>
            <pc:sldMk cId="929475805" sldId="270"/>
            <ac:spMk id="24" creationId="{6FC77F3B-27C9-4BDA-937F-21B0F4FD03B1}"/>
          </ac:spMkLst>
        </pc:spChg>
      </pc:sldChg>
      <pc:sldChg chg="addSp delSp modSp add">
        <pc:chgData name="" userId="70d4d3bd3066309e" providerId="LiveId" clId="{CC42F4CE-AA88-4FE0-B75A-5E58DC2D5815}" dt="2021-02-28T11:02:36.291" v="11694" actId="207"/>
        <pc:sldMkLst>
          <pc:docMk/>
          <pc:sldMk cId="874706306" sldId="271"/>
        </pc:sldMkLst>
        <pc:spChg chg="del">
          <ac:chgData name="" userId="70d4d3bd3066309e" providerId="LiveId" clId="{CC42F4CE-AA88-4FE0-B75A-5E58DC2D5815}" dt="2021-02-24T09:23:04.342" v="2060" actId="478"/>
          <ac:spMkLst>
            <pc:docMk/>
            <pc:sldMk cId="874706306" sldId="271"/>
            <ac:spMk id="2" creationId="{E0636ADB-E123-4584-AE39-D6FA8E9C38CF}"/>
          </ac:spMkLst>
        </pc:spChg>
        <pc:spChg chg="del">
          <ac:chgData name="" userId="70d4d3bd3066309e" providerId="LiveId" clId="{CC42F4CE-AA88-4FE0-B75A-5E58DC2D5815}" dt="2021-02-24T09:23:03.018" v="2059" actId="478"/>
          <ac:spMkLst>
            <pc:docMk/>
            <pc:sldMk cId="874706306" sldId="271"/>
            <ac:spMk id="3" creationId="{67BF788C-FC6D-4864-8C17-B112390C07A3}"/>
          </ac:spMkLst>
        </pc:spChg>
        <pc:spChg chg="add mod">
          <ac:chgData name="" userId="70d4d3bd3066309e" providerId="LiveId" clId="{CC42F4CE-AA88-4FE0-B75A-5E58DC2D5815}" dt="2021-02-28T11:02:36.291" v="11694" actId="207"/>
          <ac:spMkLst>
            <pc:docMk/>
            <pc:sldMk cId="874706306" sldId="271"/>
            <ac:spMk id="4" creationId="{C78AF8FD-944B-49A2-B87D-AAA42D91E6CC}"/>
          </ac:spMkLst>
        </pc:spChg>
        <pc:spChg chg="add">
          <ac:chgData name="" userId="70d4d3bd3066309e" providerId="LiveId" clId="{CC42F4CE-AA88-4FE0-B75A-5E58DC2D5815}" dt="2021-02-24T09:22:59.262" v="2058"/>
          <ac:spMkLst>
            <pc:docMk/>
            <pc:sldMk cId="874706306" sldId="271"/>
            <ac:spMk id="5" creationId="{B3A66F6B-A71C-4DAC-8A50-9DBE5D0103B5}"/>
          </ac:spMkLst>
        </pc:spChg>
      </pc:sldChg>
      <pc:sldChg chg="modSp add">
        <pc:chgData name="" userId="70d4d3bd3066309e" providerId="LiveId" clId="{CC42F4CE-AA88-4FE0-B75A-5E58DC2D5815}" dt="2021-02-28T11:02:41.632" v="11695" actId="207"/>
        <pc:sldMkLst>
          <pc:docMk/>
          <pc:sldMk cId="3728516338" sldId="272"/>
        </pc:sldMkLst>
        <pc:spChg chg="mod">
          <ac:chgData name="" userId="70d4d3bd3066309e" providerId="LiveId" clId="{CC42F4CE-AA88-4FE0-B75A-5E58DC2D5815}" dt="2021-02-28T11:02:41.632" v="11695" actId="207"/>
          <ac:spMkLst>
            <pc:docMk/>
            <pc:sldMk cId="3728516338" sldId="272"/>
            <ac:spMk id="4" creationId="{C78AF8FD-944B-49A2-B87D-AAA42D91E6CC}"/>
          </ac:spMkLst>
        </pc:spChg>
        <pc:spChg chg="mod">
          <ac:chgData name="" userId="70d4d3bd3066309e" providerId="LiveId" clId="{CC42F4CE-AA88-4FE0-B75A-5E58DC2D5815}" dt="2021-02-24T09:23:44.085" v="2063" actId="208"/>
          <ac:spMkLst>
            <pc:docMk/>
            <pc:sldMk cId="3728516338" sldId="272"/>
            <ac:spMk id="5" creationId="{B3A66F6B-A71C-4DAC-8A50-9DBE5D0103B5}"/>
          </ac:spMkLst>
        </pc:spChg>
      </pc:sldChg>
      <pc:sldChg chg="modSp add">
        <pc:chgData name="" userId="70d4d3bd3066309e" providerId="LiveId" clId="{CC42F4CE-AA88-4FE0-B75A-5E58DC2D5815}" dt="2021-02-28T11:02:45.971" v="11696" actId="207"/>
        <pc:sldMkLst>
          <pc:docMk/>
          <pc:sldMk cId="1298475406" sldId="273"/>
        </pc:sldMkLst>
        <pc:spChg chg="mod">
          <ac:chgData name="" userId="70d4d3bd3066309e" providerId="LiveId" clId="{CC42F4CE-AA88-4FE0-B75A-5E58DC2D5815}" dt="2021-02-28T11:02:45.971" v="11696" actId="207"/>
          <ac:spMkLst>
            <pc:docMk/>
            <pc:sldMk cId="1298475406" sldId="273"/>
            <ac:spMk id="4" creationId="{C78AF8FD-944B-49A2-B87D-AAA42D91E6CC}"/>
          </ac:spMkLst>
        </pc:spChg>
        <pc:spChg chg="mod">
          <ac:chgData name="" userId="70d4d3bd3066309e" providerId="LiveId" clId="{CC42F4CE-AA88-4FE0-B75A-5E58DC2D5815}" dt="2021-02-24T09:45:16.430" v="2104" actId="208"/>
          <ac:spMkLst>
            <pc:docMk/>
            <pc:sldMk cId="1298475406" sldId="273"/>
            <ac:spMk id="5" creationId="{B3A66F6B-A71C-4DAC-8A50-9DBE5D0103B5}"/>
          </ac:spMkLst>
        </pc:spChg>
      </pc:sldChg>
      <pc:sldChg chg="modSp add ord modNotesTx">
        <pc:chgData name="" userId="70d4d3bd3066309e" providerId="LiveId" clId="{CC42F4CE-AA88-4FE0-B75A-5E58DC2D5815}" dt="2021-03-09T07:35:01.236" v="26994" actId="20577"/>
        <pc:sldMkLst>
          <pc:docMk/>
          <pc:sldMk cId="569870118" sldId="274"/>
        </pc:sldMkLst>
        <pc:spChg chg="mod">
          <ac:chgData name="" userId="70d4d3bd3066309e" providerId="LiveId" clId="{CC42F4CE-AA88-4FE0-B75A-5E58DC2D5815}" dt="2021-02-25T03:56:20.499" v="3634"/>
          <ac:spMkLst>
            <pc:docMk/>
            <pc:sldMk cId="569870118" sldId="274"/>
            <ac:spMk id="2" creationId="{179D12B5-3AC1-43FB-B4C3-F8A0B81888D4}"/>
          </ac:spMkLst>
        </pc:spChg>
        <pc:spChg chg="mod">
          <ac:chgData name="" userId="70d4d3bd3066309e" providerId="LiveId" clId="{CC42F4CE-AA88-4FE0-B75A-5E58DC2D5815}" dt="2021-02-25T03:02:44.064" v="2268" actId="1076"/>
          <ac:spMkLst>
            <pc:docMk/>
            <pc:sldMk cId="569870118" sldId="274"/>
            <ac:spMk id="4" creationId="{B200259A-A421-4F5B-B4FD-18879A8DFE9B}"/>
          </ac:spMkLst>
        </pc:spChg>
        <pc:spChg chg="mod">
          <ac:chgData name="" userId="70d4d3bd3066309e" providerId="LiveId" clId="{CC42F4CE-AA88-4FE0-B75A-5E58DC2D5815}" dt="2021-02-25T02:48:37.800" v="2139" actId="20577"/>
          <ac:spMkLst>
            <pc:docMk/>
            <pc:sldMk cId="569870118" sldId="274"/>
            <ac:spMk id="14" creationId="{8EA21775-2FBC-4AAF-9419-2FA494B72CB4}"/>
          </ac:spMkLst>
        </pc:spChg>
        <pc:spChg chg="mod">
          <ac:chgData name="" userId="70d4d3bd3066309e" providerId="LiveId" clId="{CC42F4CE-AA88-4FE0-B75A-5E58DC2D5815}" dt="2021-02-25T03:02:50.517" v="2270" actId="1076"/>
          <ac:spMkLst>
            <pc:docMk/>
            <pc:sldMk cId="569870118" sldId="274"/>
            <ac:spMk id="20" creationId="{887769F1-F7D8-4FAD-A95F-151B87C43DC3}"/>
          </ac:spMkLst>
        </pc:spChg>
        <pc:spChg chg="mod">
          <ac:chgData name="" userId="70d4d3bd3066309e" providerId="LiveId" clId="{CC42F4CE-AA88-4FE0-B75A-5E58DC2D5815}" dt="2021-02-25T03:02:40.411" v="2266" actId="14100"/>
          <ac:spMkLst>
            <pc:docMk/>
            <pc:sldMk cId="569870118" sldId="274"/>
            <ac:spMk id="21" creationId="{31208A77-65A1-4C07-BCED-232075FABEB4}"/>
          </ac:spMkLst>
        </pc:spChg>
        <pc:spChg chg="mod">
          <ac:chgData name="" userId="70d4d3bd3066309e" providerId="LiveId" clId="{CC42F4CE-AA88-4FE0-B75A-5E58DC2D5815}" dt="2021-02-25T03:02:46.756" v="2269" actId="1076"/>
          <ac:spMkLst>
            <pc:docMk/>
            <pc:sldMk cId="569870118" sldId="274"/>
            <ac:spMk id="22" creationId="{EA955C5A-B6AE-44DC-A1FF-5D83B772132E}"/>
          </ac:spMkLst>
        </pc:spChg>
        <pc:spChg chg="mod">
          <ac:chgData name="" userId="70d4d3bd3066309e" providerId="LiveId" clId="{CC42F4CE-AA88-4FE0-B75A-5E58DC2D5815}" dt="2021-02-25T03:07:52.345" v="2279" actId="113"/>
          <ac:spMkLst>
            <pc:docMk/>
            <pc:sldMk cId="569870118" sldId="274"/>
            <ac:spMk id="23" creationId="{B73CA2B1-A424-4DDF-AAE6-6EC312C77A35}"/>
          </ac:spMkLst>
        </pc:spChg>
        <pc:spChg chg="mod">
          <ac:chgData name="" userId="70d4d3bd3066309e" providerId="LiveId" clId="{CC42F4CE-AA88-4FE0-B75A-5E58DC2D5815}" dt="2021-03-05T14:46:37.879" v="23350" actId="207"/>
          <ac:spMkLst>
            <pc:docMk/>
            <pc:sldMk cId="569870118" sldId="274"/>
            <ac:spMk id="24" creationId="{6FC77F3B-27C9-4BDA-937F-21B0F4FD03B1}"/>
          </ac:spMkLst>
        </pc:spChg>
      </pc:sldChg>
      <pc:sldChg chg="addSp modSp add ord">
        <pc:chgData name="" userId="70d4d3bd3066309e" providerId="LiveId" clId="{CC42F4CE-AA88-4FE0-B75A-5E58DC2D5815}" dt="2021-02-25T03:56:23.324" v="3635"/>
        <pc:sldMkLst>
          <pc:docMk/>
          <pc:sldMk cId="3750548416" sldId="275"/>
        </pc:sldMkLst>
        <pc:spChg chg="mod">
          <ac:chgData name="" userId="70d4d3bd3066309e" providerId="LiveId" clId="{CC42F4CE-AA88-4FE0-B75A-5E58DC2D5815}" dt="2021-02-25T03:56:23.324" v="3635"/>
          <ac:spMkLst>
            <pc:docMk/>
            <pc:sldMk cId="3750548416" sldId="275"/>
            <ac:spMk id="2" creationId="{179D12B5-3AC1-43FB-B4C3-F8A0B81888D4}"/>
          </ac:spMkLst>
        </pc:spChg>
        <pc:spChg chg="add mod">
          <ac:chgData name="" userId="70d4d3bd3066309e" providerId="LiveId" clId="{CC42F4CE-AA88-4FE0-B75A-5E58DC2D5815}" dt="2021-02-25T03:32:46.281" v="3027" actId="113"/>
          <ac:spMkLst>
            <pc:docMk/>
            <pc:sldMk cId="3750548416" sldId="275"/>
            <ac:spMk id="19" creationId="{7594F61C-4705-4541-9E94-10955E3115BC}"/>
          </ac:spMkLst>
        </pc:spChg>
        <pc:spChg chg="mod">
          <ac:chgData name="" userId="70d4d3bd3066309e" providerId="LiveId" clId="{CC42F4CE-AA88-4FE0-B75A-5E58DC2D5815}" dt="2021-02-25T03:19:04.369" v="2620" actId="1076"/>
          <ac:spMkLst>
            <pc:docMk/>
            <pc:sldMk cId="3750548416" sldId="275"/>
            <ac:spMk id="22" creationId="{EA955C5A-B6AE-44DC-A1FF-5D83B772132E}"/>
          </ac:spMkLst>
        </pc:spChg>
        <pc:spChg chg="mod">
          <ac:chgData name="" userId="70d4d3bd3066309e" providerId="LiveId" clId="{CC42F4CE-AA88-4FE0-B75A-5E58DC2D5815}" dt="2021-02-25T03:16:44.164" v="2618" actId="1076"/>
          <ac:spMkLst>
            <pc:docMk/>
            <pc:sldMk cId="3750548416" sldId="275"/>
            <ac:spMk id="23" creationId="{B73CA2B1-A424-4DDF-AAE6-6EC312C77A35}"/>
          </ac:spMkLst>
        </pc:spChg>
        <pc:spChg chg="mod">
          <ac:chgData name="" userId="70d4d3bd3066309e" providerId="LiveId" clId="{CC42F4CE-AA88-4FE0-B75A-5E58DC2D5815}" dt="2021-02-25T03:19:07.686" v="2621" actId="1076"/>
          <ac:spMkLst>
            <pc:docMk/>
            <pc:sldMk cId="3750548416" sldId="275"/>
            <ac:spMk id="24" creationId="{6FC77F3B-27C9-4BDA-937F-21B0F4FD03B1}"/>
          </ac:spMkLst>
        </pc:spChg>
      </pc:sldChg>
      <pc:sldChg chg="addSp delSp modSp add ord">
        <pc:chgData name="" userId="70d4d3bd3066309e" providerId="LiveId" clId="{CC42F4CE-AA88-4FE0-B75A-5E58DC2D5815}" dt="2021-02-25T03:56:25.829" v="3637"/>
        <pc:sldMkLst>
          <pc:docMk/>
          <pc:sldMk cId="992937021" sldId="276"/>
        </pc:sldMkLst>
        <pc:spChg chg="mod">
          <ac:chgData name="" userId="70d4d3bd3066309e" providerId="LiveId" clId="{CC42F4CE-AA88-4FE0-B75A-5E58DC2D5815}" dt="2021-02-25T03:56:25.829" v="3637"/>
          <ac:spMkLst>
            <pc:docMk/>
            <pc:sldMk cId="992937021" sldId="276"/>
            <ac:spMk id="2" creationId="{179D12B5-3AC1-43FB-B4C3-F8A0B81888D4}"/>
          </ac:spMkLst>
        </pc:spChg>
        <pc:spChg chg="mod">
          <ac:chgData name="" userId="70d4d3bd3066309e" providerId="LiveId" clId="{CC42F4CE-AA88-4FE0-B75A-5E58DC2D5815}" dt="2021-02-25T03:23:21.946" v="2655" actId="1076"/>
          <ac:spMkLst>
            <pc:docMk/>
            <pc:sldMk cId="992937021" sldId="276"/>
            <ac:spMk id="13" creationId="{4A6A7EFD-3A0B-425C-87BD-2BCB38E8EE7A}"/>
          </ac:spMkLst>
        </pc:spChg>
        <pc:spChg chg="mod">
          <ac:chgData name="" userId="70d4d3bd3066309e" providerId="LiveId" clId="{CC42F4CE-AA88-4FE0-B75A-5E58DC2D5815}" dt="2021-02-25T03:23:37.368" v="2684" actId="1076"/>
          <ac:spMkLst>
            <pc:docMk/>
            <pc:sldMk cId="992937021" sldId="276"/>
            <ac:spMk id="14" creationId="{8EA21775-2FBC-4AAF-9419-2FA494B72CB4}"/>
          </ac:spMkLst>
        </pc:spChg>
        <pc:spChg chg="mod">
          <ac:chgData name="" userId="70d4d3bd3066309e" providerId="LiveId" clId="{CC42F4CE-AA88-4FE0-B75A-5E58DC2D5815}" dt="2021-02-25T03:22:56.393" v="2642" actId="688"/>
          <ac:spMkLst>
            <pc:docMk/>
            <pc:sldMk cId="992937021" sldId="276"/>
            <ac:spMk id="15" creationId="{FD7F73CF-F668-4BB0-BBE1-32862F21A6D1}"/>
          </ac:spMkLst>
        </pc:spChg>
        <pc:spChg chg="del mod">
          <ac:chgData name="" userId="70d4d3bd3066309e" providerId="LiveId" clId="{CC42F4CE-AA88-4FE0-B75A-5E58DC2D5815}" dt="2021-02-25T03:24:29.478" v="2761" actId="478"/>
          <ac:spMkLst>
            <pc:docMk/>
            <pc:sldMk cId="992937021" sldId="276"/>
            <ac:spMk id="16" creationId="{8EA3248F-EF78-4D31-9013-398B97659212}"/>
          </ac:spMkLst>
        </pc:spChg>
        <pc:spChg chg="mod">
          <ac:chgData name="" userId="70d4d3bd3066309e" providerId="LiveId" clId="{CC42F4CE-AA88-4FE0-B75A-5E58DC2D5815}" dt="2021-02-25T03:25:30.146" v="2805" actId="1076"/>
          <ac:spMkLst>
            <pc:docMk/>
            <pc:sldMk cId="992937021" sldId="276"/>
            <ac:spMk id="17" creationId="{A831B08F-6DE2-4C84-A332-9017A0EE3737}"/>
          </ac:spMkLst>
        </pc:spChg>
        <pc:spChg chg="mod">
          <ac:chgData name="" userId="70d4d3bd3066309e" providerId="LiveId" clId="{CC42F4CE-AA88-4FE0-B75A-5E58DC2D5815}" dt="2021-02-25T03:25:04.914" v="2791" actId="14100"/>
          <ac:spMkLst>
            <pc:docMk/>
            <pc:sldMk cId="992937021" sldId="276"/>
            <ac:spMk id="18" creationId="{97A7A36B-2F1D-4A0C-9979-5A8755544844}"/>
          </ac:spMkLst>
        </pc:spChg>
        <pc:spChg chg="del mod">
          <ac:chgData name="" userId="70d4d3bd3066309e" providerId="LiveId" clId="{CC42F4CE-AA88-4FE0-B75A-5E58DC2D5815}" dt="2021-02-25T03:23:10.767" v="2647" actId="478"/>
          <ac:spMkLst>
            <pc:docMk/>
            <pc:sldMk cId="992937021" sldId="276"/>
            <ac:spMk id="19" creationId="{7594F61C-4705-4541-9E94-10955E3115BC}"/>
          </ac:spMkLst>
        </pc:spChg>
        <pc:spChg chg="mod">
          <ac:chgData name="" userId="70d4d3bd3066309e" providerId="LiveId" clId="{CC42F4CE-AA88-4FE0-B75A-5E58DC2D5815}" dt="2021-02-25T03:27:18.356" v="2991" actId="14100"/>
          <ac:spMkLst>
            <pc:docMk/>
            <pc:sldMk cId="992937021" sldId="276"/>
            <ac:spMk id="20" creationId="{887769F1-F7D8-4FAD-A95F-151B87C43DC3}"/>
          </ac:spMkLst>
        </pc:spChg>
        <pc:spChg chg="del">
          <ac:chgData name="" userId="70d4d3bd3066309e" providerId="LiveId" clId="{CC42F4CE-AA88-4FE0-B75A-5E58DC2D5815}" dt="2021-02-25T03:23:11.293" v="2648" actId="478"/>
          <ac:spMkLst>
            <pc:docMk/>
            <pc:sldMk cId="992937021" sldId="276"/>
            <ac:spMk id="21" creationId="{31208A77-65A1-4C07-BCED-232075FABEB4}"/>
          </ac:spMkLst>
        </pc:spChg>
        <pc:spChg chg="del mod">
          <ac:chgData name="" userId="70d4d3bd3066309e" providerId="LiveId" clId="{CC42F4CE-AA88-4FE0-B75A-5E58DC2D5815}" dt="2021-02-25T03:24:28.880" v="2760"/>
          <ac:spMkLst>
            <pc:docMk/>
            <pc:sldMk cId="992937021" sldId="276"/>
            <ac:spMk id="22" creationId="{EA955C5A-B6AE-44DC-A1FF-5D83B772132E}"/>
          </ac:spMkLst>
        </pc:spChg>
        <pc:spChg chg="del">
          <ac:chgData name="" userId="70d4d3bd3066309e" providerId="LiveId" clId="{CC42F4CE-AA88-4FE0-B75A-5E58DC2D5815}" dt="2021-02-25T03:23:06.758" v="2644" actId="478"/>
          <ac:spMkLst>
            <pc:docMk/>
            <pc:sldMk cId="992937021" sldId="276"/>
            <ac:spMk id="23" creationId="{B73CA2B1-A424-4DDF-AAE6-6EC312C77A35}"/>
          </ac:spMkLst>
        </pc:spChg>
        <pc:spChg chg="mod">
          <ac:chgData name="" userId="70d4d3bd3066309e" providerId="LiveId" clId="{CC42F4CE-AA88-4FE0-B75A-5E58DC2D5815}" dt="2021-02-25T03:25:16.604" v="2802" actId="20577"/>
          <ac:spMkLst>
            <pc:docMk/>
            <pc:sldMk cId="992937021" sldId="276"/>
            <ac:spMk id="24" creationId="{6FC77F3B-27C9-4BDA-937F-21B0F4FD03B1}"/>
          </ac:spMkLst>
        </pc:spChg>
        <pc:spChg chg="add mod">
          <ac:chgData name="" userId="70d4d3bd3066309e" providerId="LiveId" clId="{CC42F4CE-AA88-4FE0-B75A-5E58DC2D5815}" dt="2021-02-25T03:25:38.308" v="2807" actId="1076"/>
          <ac:spMkLst>
            <pc:docMk/>
            <pc:sldMk cId="992937021" sldId="276"/>
            <ac:spMk id="25" creationId="{D50AD8B8-B604-4FED-84D2-68BBFA1A3FAB}"/>
          </ac:spMkLst>
        </pc:spChg>
        <pc:spChg chg="add mod">
          <ac:chgData name="" userId="70d4d3bd3066309e" providerId="LiveId" clId="{CC42F4CE-AA88-4FE0-B75A-5E58DC2D5815}" dt="2021-02-25T03:25:46.149" v="2827" actId="20577"/>
          <ac:spMkLst>
            <pc:docMk/>
            <pc:sldMk cId="992937021" sldId="276"/>
            <ac:spMk id="26" creationId="{7B85F86E-80B7-417C-81FD-95EE5EE7844E}"/>
          </ac:spMkLst>
        </pc:spChg>
        <pc:spChg chg="add del mod">
          <ac:chgData name="" userId="70d4d3bd3066309e" providerId="LiveId" clId="{CC42F4CE-AA88-4FE0-B75A-5E58DC2D5815}" dt="2021-02-25T03:25:57.331" v="2831"/>
          <ac:spMkLst>
            <pc:docMk/>
            <pc:sldMk cId="992937021" sldId="276"/>
            <ac:spMk id="27" creationId="{5D8E4A4F-4D33-40CD-937E-A83874366CFA}"/>
          </ac:spMkLst>
        </pc:spChg>
        <pc:spChg chg="add del mod">
          <ac:chgData name="" userId="70d4d3bd3066309e" providerId="LiveId" clId="{CC42F4CE-AA88-4FE0-B75A-5E58DC2D5815}" dt="2021-02-25T03:25:57.331" v="2831"/>
          <ac:spMkLst>
            <pc:docMk/>
            <pc:sldMk cId="992937021" sldId="276"/>
            <ac:spMk id="28" creationId="{00CC1503-0FD2-4FB8-9A2C-58CF59BD02B5}"/>
          </ac:spMkLst>
        </pc:spChg>
        <pc:spChg chg="add mod">
          <ac:chgData name="" userId="70d4d3bd3066309e" providerId="LiveId" clId="{CC42F4CE-AA88-4FE0-B75A-5E58DC2D5815}" dt="2021-02-25T03:27:22.088" v="2992" actId="1076"/>
          <ac:spMkLst>
            <pc:docMk/>
            <pc:sldMk cId="992937021" sldId="276"/>
            <ac:spMk id="29" creationId="{D0A1619D-74A1-4C40-BF1F-A9D09D478378}"/>
          </ac:spMkLst>
        </pc:spChg>
      </pc:sldChg>
      <pc:sldChg chg="delSp modSp add ord">
        <pc:chgData name="" userId="70d4d3bd3066309e" providerId="LiveId" clId="{CC42F4CE-AA88-4FE0-B75A-5E58DC2D5815}" dt="2021-03-09T06:37:33.752" v="26685"/>
        <pc:sldMkLst>
          <pc:docMk/>
          <pc:sldMk cId="3222861932" sldId="277"/>
        </pc:sldMkLst>
        <pc:spChg chg="mod">
          <ac:chgData name="" userId="70d4d3bd3066309e" providerId="LiveId" clId="{CC42F4CE-AA88-4FE0-B75A-5E58DC2D5815}" dt="2021-02-25T03:56:28.221" v="3638"/>
          <ac:spMkLst>
            <pc:docMk/>
            <pc:sldMk cId="3222861932" sldId="277"/>
            <ac:spMk id="2" creationId="{179D12B5-3AC1-43FB-B4C3-F8A0B81888D4}"/>
          </ac:spMkLst>
        </pc:spChg>
        <pc:spChg chg="mod">
          <ac:chgData name="" userId="70d4d3bd3066309e" providerId="LiveId" clId="{CC42F4CE-AA88-4FE0-B75A-5E58DC2D5815}" dt="2021-02-25T03:31:12.184" v="3025" actId="1076"/>
          <ac:spMkLst>
            <pc:docMk/>
            <pc:sldMk cId="3222861932" sldId="277"/>
            <ac:spMk id="14" creationId="{8EA21775-2FBC-4AAF-9419-2FA494B72CB4}"/>
          </ac:spMkLst>
        </pc:spChg>
        <pc:spChg chg="mod">
          <ac:chgData name="" userId="70d4d3bd3066309e" providerId="LiveId" clId="{CC42F4CE-AA88-4FE0-B75A-5E58DC2D5815}" dt="2021-02-25T03:45:20.702" v="3259" actId="1076"/>
          <ac:spMkLst>
            <pc:docMk/>
            <pc:sldMk cId="3222861932" sldId="277"/>
            <ac:spMk id="15" creationId="{FD7F73CF-F668-4BB0-BBE1-32862F21A6D1}"/>
          </ac:spMkLst>
        </pc:spChg>
        <pc:spChg chg="del">
          <ac:chgData name="" userId="70d4d3bd3066309e" providerId="LiveId" clId="{CC42F4CE-AA88-4FE0-B75A-5E58DC2D5815}" dt="2021-02-25T03:44:59.052" v="3252" actId="478"/>
          <ac:spMkLst>
            <pc:docMk/>
            <pc:sldMk cId="3222861932" sldId="277"/>
            <ac:spMk id="16" creationId="{8EA3248F-EF78-4D31-9013-398B97659212}"/>
          </ac:spMkLst>
        </pc:spChg>
        <pc:spChg chg="mod">
          <ac:chgData name="" userId="70d4d3bd3066309e" providerId="LiveId" clId="{CC42F4CE-AA88-4FE0-B75A-5E58DC2D5815}" dt="2021-02-25T03:45:08.791" v="3257" actId="1076"/>
          <ac:spMkLst>
            <pc:docMk/>
            <pc:sldMk cId="3222861932" sldId="277"/>
            <ac:spMk id="17" creationId="{A831B08F-6DE2-4C84-A332-9017A0EE3737}"/>
          </ac:spMkLst>
        </pc:spChg>
        <pc:spChg chg="mod">
          <ac:chgData name="" userId="70d4d3bd3066309e" providerId="LiveId" clId="{CC42F4CE-AA88-4FE0-B75A-5E58DC2D5815}" dt="2021-02-25T03:45:17.207" v="3258" actId="1076"/>
          <ac:spMkLst>
            <pc:docMk/>
            <pc:sldMk cId="3222861932" sldId="277"/>
            <ac:spMk id="18" creationId="{97A7A36B-2F1D-4A0C-9979-5A8755544844}"/>
          </ac:spMkLst>
        </pc:spChg>
        <pc:spChg chg="del">
          <ac:chgData name="" userId="70d4d3bd3066309e" providerId="LiveId" clId="{CC42F4CE-AA88-4FE0-B75A-5E58DC2D5815}" dt="2021-02-25T03:44:47.087" v="3248" actId="478"/>
          <ac:spMkLst>
            <pc:docMk/>
            <pc:sldMk cId="3222861932" sldId="277"/>
            <ac:spMk id="19" creationId="{7594F61C-4705-4541-9E94-10955E3115BC}"/>
          </ac:spMkLst>
        </pc:spChg>
        <pc:spChg chg="mod">
          <ac:chgData name="" userId="70d4d3bd3066309e" providerId="LiveId" clId="{CC42F4CE-AA88-4FE0-B75A-5E58DC2D5815}" dt="2021-02-25T03:45:04.956" v="3255" actId="1076"/>
          <ac:spMkLst>
            <pc:docMk/>
            <pc:sldMk cId="3222861932" sldId="277"/>
            <ac:spMk id="20" creationId="{887769F1-F7D8-4FAD-A95F-151B87C43DC3}"/>
          </ac:spMkLst>
        </pc:spChg>
        <pc:spChg chg="del">
          <ac:chgData name="" userId="70d4d3bd3066309e" providerId="LiveId" clId="{CC42F4CE-AA88-4FE0-B75A-5E58DC2D5815}" dt="2021-02-25T03:44:48.028" v="3249" actId="478"/>
          <ac:spMkLst>
            <pc:docMk/>
            <pc:sldMk cId="3222861932" sldId="277"/>
            <ac:spMk id="21" creationId="{31208A77-65A1-4C07-BCED-232075FABEB4}"/>
          </ac:spMkLst>
        </pc:spChg>
        <pc:spChg chg="mod">
          <ac:chgData name="" userId="70d4d3bd3066309e" providerId="LiveId" clId="{CC42F4CE-AA88-4FE0-B75A-5E58DC2D5815}" dt="2021-03-09T03:47:23.195" v="24797" actId="20577"/>
          <ac:spMkLst>
            <pc:docMk/>
            <pc:sldMk cId="3222861932" sldId="277"/>
            <ac:spMk id="22" creationId="{EA955C5A-B6AE-44DC-A1FF-5D83B772132E}"/>
          </ac:spMkLst>
        </pc:spChg>
        <pc:spChg chg="mod">
          <ac:chgData name="" userId="70d4d3bd3066309e" providerId="LiveId" clId="{CC42F4CE-AA88-4FE0-B75A-5E58DC2D5815}" dt="2021-03-09T06:37:33.752" v="26685"/>
          <ac:spMkLst>
            <pc:docMk/>
            <pc:sldMk cId="3222861932" sldId="277"/>
            <ac:spMk id="24" creationId="{6FC77F3B-27C9-4BDA-937F-21B0F4FD03B1}"/>
          </ac:spMkLst>
        </pc:spChg>
      </pc:sldChg>
      <pc:sldChg chg="addSp delSp modSp add ord">
        <pc:chgData name="" userId="70d4d3bd3066309e" providerId="LiveId" clId="{CC42F4CE-AA88-4FE0-B75A-5E58DC2D5815}" dt="2021-02-25T03:56:54.630" v="3645" actId="1076"/>
        <pc:sldMkLst>
          <pc:docMk/>
          <pc:sldMk cId="4074573447" sldId="278"/>
        </pc:sldMkLst>
        <pc:spChg chg="mod">
          <ac:chgData name="" userId="70d4d3bd3066309e" providerId="LiveId" clId="{CC42F4CE-AA88-4FE0-B75A-5E58DC2D5815}" dt="2021-02-25T03:56:30.996" v="3639"/>
          <ac:spMkLst>
            <pc:docMk/>
            <pc:sldMk cId="4074573447" sldId="278"/>
            <ac:spMk id="2" creationId="{179D12B5-3AC1-43FB-B4C3-F8A0B81888D4}"/>
          </ac:spMkLst>
        </pc:spChg>
        <pc:spChg chg="mod">
          <ac:chgData name="" userId="70d4d3bd3066309e" providerId="LiveId" clId="{CC42F4CE-AA88-4FE0-B75A-5E58DC2D5815}" dt="2021-02-25T03:56:44.758" v="3642" actId="1076"/>
          <ac:spMkLst>
            <pc:docMk/>
            <pc:sldMk cId="4074573447" sldId="278"/>
            <ac:spMk id="13" creationId="{4A6A7EFD-3A0B-425C-87BD-2BCB38E8EE7A}"/>
          </ac:spMkLst>
        </pc:spChg>
        <pc:spChg chg="mod">
          <ac:chgData name="" userId="70d4d3bd3066309e" providerId="LiveId" clId="{CC42F4CE-AA88-4FE0-B75A-5E58DC2D5815}" dt="2021-02-25T03:56:48.930" v="3643" actId="1076"/>
          <ac:spMkLst>
            <pc:docMk/>
            <pc:sldMk cId="4074573447" sldId="278"/>
            <ac:spMk id="14" creationId="{8EA21775-2FBC-4AAF-9419-2FA494B72CB4}"/>
          </ac:spMkLst>
        </pc:spChg>
        <pc:spChg chg="mod">
          <ac:chgData name="" userId="70d4d3bd3066309e" providerId="LiveId" clId="{CC42F4CE-AA88-4FE0-B75A-5E58DC2D5815}" dt="2021-02-25T03:56:51.629" v="3644" actId="1076"/>
          <ac:spMkLst>
            <pc:docMk/>
            <pc:sldMk cId="4074573447" sldId="278"/>
            <ac:spMk id="15" creationId="{FD7F73CF-F668-4BB0-BBE1-32862F21A6D1}"/>
          </ac:spMkLst>
        </pc:spChg>
        <pc:spChg chg="add del">
          <ac:chgData name="" userId="70d4d3bd3066309e" providerId="LiveId" clId="{CC42F4CE-AA88-4FE0-B75A-5E58DC2D5815}" dt="2021-02-25T03:53:39.566" v="3602"/>
          <ac:spMkLst>
            <pc:docMk/>
            <pc:sldMk cId="4074573447" sldId="278"/>
            <ac:spMk id="16" creationId="{0D7CEADC-409E-45DD-928C-EE354430F716}"/>
          </ac:spMkLst>
        </pc:spChg>
        <pc:spChg chg="mod">
          <ac:chgData name="" userId="70d4d3bd3066309e" providerId="LiveId" clId="{CC42F4CE-AA88-4FE0-B75A-5E58DC2D5815}" dt="2021-02-25T03:56:54.630" v="3645" actId="1076"/>
          <ac:spMkLst>
            <pc:docMk/>
            <pc:sldMk cId="4074573447" sldId="278"/>
            <ac:spMk id="17" creationId="{A831B08F-6DE2-4C84-A332-9017A0EE3737}"/>
          </ac:spMkLst>
        </pc:spChg>
        <pc:spChg chg="mod">
          <ac:chgData name="" userId="70d4d3bd3066309e" providerId="LiveId" clId="{CC42F4CE-AA88-4FE0-B75A-5E58DC2D5815}" dt="2021-02-25T03:53:23.150" v="3596" actId="14100"/>
          <ac:spMkLst>
            <pc:docMk/>
            <pc:sldMk cId="4074573447" sldId="278"/>
            <ac:spMk id="18" creationId="{97A7A36B-2F1D-4A0C-9979-5A8755544844}"/>
          </ac:spMkLst>
        </pc:spChg>
        <pc:spChg chg="add mod">
          <ac:chgData name="" userId="70d4d3bd3066309e" providerId="LiveId" clId="{CC42F4CE-AA88-4FE0-B75A-5E58DC2D5815}" dt="2021-02-25T03:53:58.382" v="3604" actId="1076"/>
          <ac:spMkLst>
            <pc:docMk/>
            <pc:sldMk cId="4074573447" sldId="278"/>
            <ac:spMk id="19" creationId="{AA205A12-49E5-4EF3-8AB4-95DE5BC76CB1}"/>
          </ac:spMkLst>
        </pc:spChg>
        <pc:spChg chg="mod">
          <ac:chgData name="" userId="70d4d3bd3066309e" providerId="LiveId" clId="{CC42F4CE-AA88-4FE0-B75A-5E58DC2D5815}" dt="2021-02-25T03:53:33.224" v="3599" actId="14100"/>
          <ac:spMkLst>
            <pc:docMk/>
            <pc:sldMk cId="4074573447" sldId="278"/>
            <ac:spMk id="20" creationId="{887769F1-F7D8-4FAD-A95F-151B87C43DC3}"/>
          </ac:spMkLst>
        </pc:spChg>
        <pc:spChg chg="add mod">
          <ac:chgData name="" userId="70d4d3bd3066309e" providerId="LiveId" clId="{CC42F4CE-AA88-4FE0-B75A-5E58DC2D5815}" dt="2021-02-25T03:54:03.624" v="3616" actId="20577"/>
          <ac:spMkLst>
            <pc:docMk/>
            <pc:sldMk cId="4074573447" sldId="278"/>
            <ac:spMk id="21" creationId="{D274DF7D-C2FE-4831-A563-A0C9C4160F9F}"/>
          </ac:spMkLst>
        </pc:spChg>
        <pc:spChg chg="del">
          <ac:chgData name="" userId="70d4d3bd3066309e" providerId="LiveId" clId="{CC42F4CE-AA88-4FE0-B75A-5E58DC2D5815}" dt="2021-02-25T03:53:35.616" v="3600" actId="478"/>
          <ac:spMkLst>
            <pc:docMk/>
            <pc:sldMk cId="4074573447" sldId="278"/>
            <ac:spMk id="22" creationId="{EA955C5A-B6AE-44DC-A1FF-5D83B772132E}"/>
          </ac:spMkLst>
        </pc:spChg>
        <pc:spChg chg="mod">
          <ac:chgData name="" userId="70d4d3bd3066309e" providerId="LiveId" clId="{CC42F4CE-AA88-4FE0-B75A-5E58DC2D5815}" dt="2021-02-25T03:53:13.141" v="3595" actId="20577"/>
          <ac:spMkLst>
            <pc:docMk/>
            <pc:sldMk cId="4074573447" sldId="278"/>
            <ac:spMk id="24" creationId="{6FC77F3B-27C9-4BDA-937F-21B0F4FD03B1}"/>
          </ac:spMkLst>
        </pc:spChg>
        <pc:spChg chg="add mod">
          <ac:chgData name="" userId="70d4d3bd3066309e" providerId="LiveId" clId="{CC42F4CE-AA88-4FE0-B75A-5E58DC2D5815}" dt="2021-02-25T03:55:08.315" v="3621" actId="113"/>
          <ac:spMkLst>
            <pc:docMk/>
            <pc:sldMk cId="4074573447" sldId="278"/>
            <ac:spMk id="25" creationId="{EB2BD380-8601-4DD9-BFE3-2FC55E8CE4A6}"/>
          </ac:spMkLst>
        </pc:spChg>
      </pc:sldChg>
      <pc:sldChg chg="delSp modSp add ord">
        <pc:chgData name="" userId="70d4d3bd3066309e" providerId="LiveId" clId="{CC42F4CE-AA88-4FE0-B75A-5E58DC2D5815}" dt="2021-02-27T06:52:10.945" v="3789"/>
        <pc:sldMkLst>
          <pc:docMk/>
          <pc:sldMk cId="2942233042" sldId="279"/>
        </pc:sldMkLst>
        <pc:spChg chg="mod">
          <ac:chgData name="" userId="70d4d3bd3066309e" providerId="LiveId" clId="{CC42F4CE-AA88-4FE0-B75A-5E58DC2D5815}" dt="2021-02-25T04:24:00.470" v="3693" actId="14100"/>
          <ac:spMkLst>
            <pc:docMk/>
            <pc:sldMk cId="2942233042" sldId="279"/>
            <ac:spMk id="13" creationId="{4A6A7EFD-3A0B-425C-87BD-2BCB38E8EE7A}"/>
          </ac:spMkLst>
        </pc:spChg>
        <pc:spChg chg="mod">
          <ac:chgData name="" userId="70d4d3bd3066309e" providerId="LiveId" clId="{CC42F4CE-AA88-4FE0-B75A-5E58DC2D5815}" dt="2021-02-25T04:24:12.596" v="3707" actId="1076"/>
          <ac:spMkLst>
            <pc:docMk/>
            <pc:sldMk cId="2942233042" sldId="279"/>
            <ac:spMk id="14" creationId="{8EA21775-2FBC-4AAF-9419-2FA494B72CB4}"/>
          </ac:spMkLst>
        </pc:spChg>
        <pc:spChg chg="mod">
          <ac:chgData name="" userId="70d4d3bd3066309e" providerId="LiveId" clId="{CC42F4CE-AA88-4FE0-B75A-5E58DC2D5815}" dt="2021-02-25T04:25:06.518" v="3783" actId="1076"/>
          <ac:spMkLst>
            <pc:docMk/>
            <pc:sldMk cId="2942233042" sldId="279"/>
            <ac:spMk id="17" creationId="{A831B08F-6DE2-4C84-A332-9017A0EE3737}"/>
          </ac:spMkLst>
        </pc:spChg>
        <pc:spChg chg="mod">
          <ac:chgData name="" userId="70d4d3bd3066309e" providerId="LiveId" clId="{CC42F4CE-AA88-4FE0-B75A-5E58DC2D5815}" dt="2021-02-25T04:24:25.652" v="3725" actId="14100"/>
          <ac:spMkLst>
            <pc:docMk/>
            <pc:sldMk cId="2942233042" sldId="279"/>
            <ac:spMk id="18" creationId="{97A7A36B-2F1D-4A0C-9979-5A8755544844}"/>
          </ac:spMkLst>
        </pc:spChg>
        <pc:spChg chg="mod">
          <ac:chgData name="" userId="70d4d3bd3066309e" providerId="LiveId" clId="{CC42F4CE-AA88-4FE0-B75A-5E58DC2D5815}" dt="2021-02-25T04:24:53.292" v="3778" actId="14100"/>
          <ac:spMkLst>
            <pc:docMk/>
            <pc:sldMk cId="2942233042" sldId="279"/>
            <ac:spMk id="20" creationId="{887769F1-F7D8-4FAD-A95F-151B87C43DC3}"/>
          </ac:spMkLst>
        </pc:spChg>
        <pc:spChg chg="mod">
          <ac:chgData name="" userId="70d4d3bd3066309e" providerId="LiveId" clId="{CC42F4CE-AA88-4FE0-B75A-5E58DC2D5815}" dt="2021-02-25T04:25:14.884" v="3787" actId="1076"/>
          <ac:spMkLst>
            <pc:docMk/>
            <pc:sldMk cId="2942233042" sldId="279"/>
            <ac:spMk id="22" creationId="{EA955C5A-B6AE-44DC-A1FF-5D83B772132E}"/>
          </ac:spMkLst>
        </pc:spChg>
        <pc:spChg chg="del mod">
          <ac:chgData name="" userId="70d4d3bd3066309e" providerId="LiveId" clId="{CC42F4CE-AA88-4FE0-B75A-5E58DC2D5815}" dt="2021-02-25T04:25:12.185" v="3786" actId="478"/>
          <ac:spMkLst>
            <pc:docMk/>
            <pc:sldMk cId="2942233042" sldId="279"/>
            <ac:spMk id="23" creationId="{B73CA2B1-A424-4DDF-AAE6-6EC312C77A35}"/>
          </ac:spMkLst>
        </pc:spChg>
        <pc:spChg chg="mod">
          <ac:chgData name="" userId="70d4d3bd3066309e" providerId="LiveId" clId="{CC42F4CE-AA88-4FE0-B75A-5E58DC2D5815}" dt="2021-02-25T04:25:17.444" v="3788" actId="1076"/>
          <ac:spMkLst>
            <pc:docMk/>
            <pc:sldMk cId="2942233042" sldId="279"/>
            <ac:spMk id="24" creationId="{6FC77F3B-27C9-4BDA-937F-21B0F4FD03B1}"/>
          </ac:spMkLst>
        </pc:spChg>
      </pc:sldChg>
      <pc:sldChg chg="addSp delSp modSp add ord">
        <pc:chgData name="" userId="70d4d3bd3066309e" providerId="LiveId" clId="{CC42F4CE-AA88-4FE0-B75A-5E58DC2D5815}" dt="2021-02-27T06:53:11.043" v="3802" actId="14100"/>
        <pc:sldMkLst>
          <pc:docMk/>
          <pc:sldMk cId="2509573220" sldId="280"/>
        </pc:sldMkLst>
        <pc:spChg chg="del">
          <ac:chgData name="" userId="70d4d3bd3066309e" providerId="LiveId" clId="{CC42F4CE-AA88-4FE0-B75A-5E58DC2D5815}" dt="2021-02-27T06:52:24.761" v="3791" actId="478"/>
          <ac:spMkLst>
            <pc:docMk/>
            <pc:sldMk cId="2509573220" sldId="280"/>
            <ac:spMk id="13" creationId="{4A6A7EFD-3A0B-425C-87BD-2BCB38E8EE7A}"/>
          </ac:spMkLst>
        </pc:spChg>
        <pc:spChg chg="del mod">
          <ac:chgData name="" userId="70d4d3bd3066309e" providerId="LiveId" clId="{CC42F4CE-AA88-4FE0-B75A-5E58DC2D5815}" dt="2021-02-27T06:52:27.195" v="3793" actId="478"/>
          <ac:spMkLst>
            <pc:docMk/>
            <pc:sldMk cId="2509573220" sldId="280"/>
            <ac:spMk id="14" creationId="{8EA21775-2FBC-4AAF-9419-2FA494B72CB4}"/>
          </ac:spMkLst>
        </pc:spChg>
        <pc:spChg chg="del">
          <ac:chgData name="" userId="70d4d3bd3066309e" providerId="LiveId" clId="{CC42F4CE-AA88-4FE0-B75A-5E58DC2D5815}" dt="2021-02-27T06:52:24.761" v="3791" actId="478"/>
          <ac:spMkLst>
            <pc:docMk/>
            <pc:sldMk cId="2509573220" sldId="280"/>
            <ac:spMk id="15" creationId="{FD7F73CF-F668-4BB0-BBE1-32862F21A6D1}"/>
          </ac:spMkLst>
        </pc:spChg>
        <pc:spChg chg="del">
          <ac:chgData name="" userId="70d4d3bd3066309e" providerId="LiveId" clId="{CC42F4CE-AA88-4FE0-B75A-5E58DC2D5815}" dt="2021-02-27T06:52:24.761" v="3791" actId="478"/>
          <ac:spMkLst>
            <pc:docMk/>
            <pc:sldMk cId="2509573220" sldId="280"/>
            <ac:spMk id="17" creationId="{A831B08F-6DE2-4C84-A332-9017A0EE3737}"/>
          </ac:spMkLst>
        </pc:spChg>
        <pc:spChg chg="del">
          <ac:chgData name="" userId="70d4d3bd3066309e" providerId="LiveId" clId="{CC42F4CE-AA88-4FE0-B75A-5E58DC2D5815}" dt="2021-02-27T06:52:30.453" v="3795" actId="478"/>
          <ac:spMkLst>
            <pc:docMk/>
            <pc:sldMk cId="2509573220" sldId="280"/>
            <ac:spMk id="18" creationId="{97A7A36B-2F1D-4A0C-9979-5A8755544844}"/>
          </ac:spMkLst>
        </pc:spChg>
        <pc:spChg chg="del">
          <ac:chgData name="" userId="70d4d3bd3066309e" providerId="LiveId" clId="{CC42F4CE-AA88-4FE0-B75A-5E58DC2D5815}" dt="2021-02-27T06:52:31.444" v="3796" actId="478"/>
          <ac:spMkLst>
            <pc:docMk/>
            <pc:sldMk cId="2509573220" sldId="280"/>
            <ac:spMk id="20" creationId="{887769F1-F7D8-4FAD-A95F-151B87C43DC3}"/>
          </ac:spMkLst>
        </pc:spChg>
        <pc:spChg chg="del mod">
          <ac:chgData name="" userId="70d4d3bd3066309e" providerId="LiveId" clId="{CC42F4CE-AA88-4FE0-B75A-5E58DC2D5815}" dt="2021-02-27T06:52:32.788" v="3798" actId="478"/>
          <ac:spMkLst>
            <pc:docMk/>
            <pc:sldMk cId="2509573220" sldId="280"/>
            <ac:spMk id="22" creationId="{EA955C5A-B6AE-44DC-A1FF-5D83B772132E}"/>
          </ac:spMkLst>
        </pc:spChg>
        <pc:spChg chg="del">
          <ac:chgData name="" userId="70d4d3bd3066309e" providerId="LiveId" clId="{CC42F4CE-AA88-4FE0-B75A-5E58DC2D5815}" dt="2021-02-27T06:52:29.623" v="3794" actId="478"/>
          <ac:spMkLst>
            <pc:docMk/>
            <pc:sldMk cId="2509573220" sldId="280"/>
            <ac:spMk id="24" creationId="{6FC77F3B-27C9-4BDA-937F-21B0F4FD03B1}"/>
          </ac:spMkLst>
        </pc:spChg>
        <pc:picChg chg="add mod">
          <ac:chgData name="" userId="70d4d3bd3066309e" providerId="LiveId" clId="{CC42F4CE-AA88-4FE0-B75A-5E58DC2D5815}" dt="2021-02-27T06:53:11.043" v="3802" actId="14100"/>
          <ac:picMkLst>
            <pc:docMk/>
            <pc:sldMk cId="2509573220" sldId="280"/>
            <ac:picMk id="5" creationId="{6DAD2C9D-6F44-410D-A76B-BF273F18E1B4}"/>
          </ac:picMkLst>
        </pc:picChg>
      </pc:sldChg>
      <pc:sldChg chg="addSp modSp add ord">
        <pc:chgData name="" userId="70d4d3bd3066309e" providerId="LiveId" clId="{CC42F4CE-AA88-4FE0-B75A-5E58DC2D5815}" dt="2021-02-27T07:02:25.588" v="4185"/>
        <pc:sldMkLst>
          <pc:docMk/>
          <pc:sldMk cId="17602458" sldId="281"/>
        </pc:sldMkLst>
        <pc:spChg chg="add mod">
          <ac:chgData name="" userId="70d4d3bd3066309e" providerId="LiveId" clId="{CC42F4CE-AA88-4FE0-B75A-5E58DC2D5815}" dt="2021-02-27T07:02:06.613" v="4183" actId="1076"/>
          <ac:spMkLst>
            <pc:docMk/>
            <pc:sldMk cId="17602458" sldId="281"/>
            <ac:spMk id="3" creationId="{EBB3DB27-6354-42F0-85F7-D6F817B4348D}"/>
          </ac:spMkLst>
        </pc:spChg>
        <pc:spChg chg="mod">
          <ac:chgData name="" userId="70d4d3bd3066309e" providerId="LiveId" clId="{CC42F4CE-AA88-4FE0-B75A-5E58DC2D5815}" dt="2021-02-27T06:55:11.975" v="3831" actId="14100"/>
          <ac:spMkLst>
            <pc:docMk/>
            <pc:sldMk cId="17602458" sldId="281"/>
            <ac:spMk id="13" creationId="{4A6A7EFD-3A0B-425C-87BD-2BCB38E8EE7A}"/>
          </ac:spMkLst>
        </pc:spChg>
        <pc:spChg chg="mod">
          <ac:chgData name="" userId="70d4d3bd3066309e" providerId="LiveId" clId="{CC42F4CE-AA88-4FE0-B75A-5E58DC2D5815}" dt="2021-02-27T06:55:14.583" v="3832" actId="1076"/>
          <ac:spMkLst>
            <pc:docMk/>
            <pc:sldMk cId="17602458" sldId="281"/>
            <ac:spMk id="14" creationId="{8EA21775-2FBC-4AAF-9419-2FA494B72CB4}"/>
          </ac:spMkLst>
        </pc:spChg>
        <pc:spChg chg="mod">
          <ac:chgData name="" userId="70d4d3bd3066309e" providerId="LiveId" clId="{CC42F4CE-AA88-4FE0-B75A-5E58DC2D5815}" dt="2021-02-27T06:56:14.625" v="3915" actId="20577"/>
          <ac:spMkLst>
            <pc:docMk/>
            <pc:sldMk cId="17602458" sldId="281"/>
            <ac:spMk id="22" creationId="{EA955C5A-B6AE-44DC-A1FF-5D83B772132E}"/>
          </ac:spMkLst>
        </pc:spChg>
        <pc:spChg chg="mod">
          <ac:chgData name="" userId="70d4d3bd3066309e" providerId="LiveId" clId="{CC42F4CE-AA88-4FE0-B75A-5E58DC2D5815}" dt="2021-02-27T07:02:22.018" v="4184" actId="1076"/>
          <ac:spMkLst>
            <pc:docMk/>
            <pc:sldMk cId="17602458" sldId="281"/>
            <ac:spMk id="24" creationId="{6FC77F3B-27C9-4BDA-937F-21B0F4FD03B1}"/>
          </ac:spMkLst>
        </pc:spChg>
      </pc:sldChg>
      <pc:sldChg chg="addSp delSp modSp add ord modAnim modNotesTx">
        <pc:chgData name="" userId="70d4d3bd3066309e" providerId="LiveId" clId="{CC42F4CE-AA88-4FE0-B75A-5E58DC2D5815}" dt="2021-03-09T05:56:13.143" v="25095" actId="20577"/>
        <pc:sldMkLst>
          <pc:docMk/>
          <pc:sldMk cId="3037107589" sldId="282"/>
        </pc:sldMkLst>
        <pc:spChg chg="mod">
          <ac:chgData name="" userId="70d4d3bd3066309e" providerId="LiveId" clId="{CC42F4CE-AA88-4FE0-B75A-5E58DC2D5815}" dt="2021-02-27T07:06:46.042" v="4197" actId="1076"/>
          <ac:spMkLst>
            <pc:docMk/>
            <pc:sldMk cId="3037107589" sldId="282"/>
            <ac:spMk id="2" creationId="{179D12B5-3AC1-43FB-B4C3-F8A0B81888D4}"/>
          </ac:spMkLst>
        </pc:spChg>
        <pc:spChg chg="del">
          <ac:chgData name="" userId="70d4d3bd3066309e" providerId="LiveId" clId="{CC42F4CE-AA88-4FE0-B75A-5E58DC2D5815}" dt="2021-02-27T07:29:44.213" v="4206" actId="478"/>
          <ac:spMkLst>
            <pc:docMk/>
            <pc:sldMk cId="3037107589" sldId="282"/>
            <ac:spMk id="3" creationId="{EBB3DB27-6354-42F0-85F7-D6F817B4348D}"/>
          </ac:spMkLst>
        </pc:spChg>
        <pc:spChg chg="mod">
          <ac:chgData name="" userId="70d4d3bd3066309e" providerId="LiveId" clId="{CC42F4CE-AA88-4FE0-B75A-5E58DC2D5815}" dt="2021-02-28T12:23:33.440" v="12643" actId="208"/>
          <ac:spMkLst>
            <pc:docMk/>
            <pc:sldMk cId="3037107589" sldId="282"/>
            <ac:spMk id="4" creationId="{B200259A-A421-4F5B-B4FD-18879A8DFE9B}"/>
          </ac:spMkLst>
        </pc:spChg>
        <pc:spChg chg="add mod">
          <ac:chgData name="" userId="70d4d3bd3066309e" providerId="LiveId" clId="{CC42F4CE-AA88-4FE0-B75A-5E58DC2D5815}" dt="2021-03-07T08:04:06.083" v="23878" actId="20577"/>
          <ac:spMkLst>
            <pc:docMk/>
            <pc:sldMk cId="3037107589" sldId="282"/>
            <ac:spMk id="5" creationId="{174446DF-0945-46AC-9EAA-D3E77DBFB1C9}"/>
          </ac:spMkLst>
        </pc:spChg>
        <pc:spChg chg="add mod">
          <ac:chgData name="" userId="70d4d3bd3066309e" providerId="LiveId" clId="{CC42F4CE-AA88-4FE0-B75A-5E58DC2D5815}" dt="2021-02-27T07:37:02.605" v="4657" actId="1582"/>
          <ac:spMkLst>
            <pc:docMk/>
            <pc:sldMk cId="3037107589" sldId="282"/>
            <ac:spMk id="7" creationId="{BCE465DC-B183-4B48-805F-B388A53D8F2F}"/>
          </ac:spMkLst>
        </pc:spChg>
        <pc:spChg chg="del">
          <ac:chgData name="" userId="70d4d3bd3066309e" providerId="LiveId" clId="{CC42F4CE-AA88-4FE0-B75A-5E58DC2D5815}" dt="2021-02-27T07:29:37.388" v="4201" actId="478"/>
          <ac:spMkLst>
            <pc:docMk/>
            <pc:sldMk cId="3037107589" sldId="282"/>
            <ac:spMk id="13" creationId="{4A6A7EFD-3A0B-425C-87BD-2BCB38E8EE7A}"/>
          </ac:spMkLst>
        </pc:spChg>
        <pc:spChg chg="del">
          <ac:chgData name="" userId="70d4d3bd3066309e" providerId="LiveId" clId="{CC42F4CE-AA88-4FE0-B75A-5E58DC2D5815}" dt="2021-02-27T07:29:37.388" v="4201" actId="478"/>
          <ac:spMkLst>
            <pc:docMk/>
            <pc:sldMk cId="3037107589" sldId="282"/>
            <ac:spMk id="14" creationId="{8EA21775-2FBC-4AAF-9419-2FA494B72CB4}"/>
          </ac:spMkLst>
        </pc:spChg>
        <pc:spChg chg="del">
          <ac:chgData name="" userId="70d4d3bd3066309e" providerId="LiveId" clId="{CC42F4CE-AA88-4FE0-B75A-5E58DC2D5815}" dt="2021-02-27T07:29:37.388" v="4201" actId="478"/>
          <ac:spMkLst>
            <pc:docMk/>
            <pc:sldMk cId="3037107589" sldId="282"/>
            <ac:spMk id="15" creationId="{FD7F73CF-F668-4BB0-BBE1-32862F21A6D1}"/>
          </ac:spMkLst>
        </pc:spChg>
        <pc:spChg chg="del">
          <ac:chgData name="" userId="70d4d3bd3066309e" providerId="LiveId" clId="{CC42F4CE-AA88-4FE0-B75A-5E58DC2D5815}" dt="2021-02-27T07:29:37.388" v="4201" actId="478"/>
          <ac:spMkLst>
            <pc:docMk/>
            <pc:sldMk cId="3037107589" sldId="282"/>
            <ac:spMk id="17" creationId="{A831B08F-6DE2-4C84-A332-9017A0EE3737}"/>
          </ac:spMkLst>
        </pc:spChg>
        <pc:spChg chg="del">
          <ac:chgData name="" userId="70d4d3bd3066309e" providerId="LiveId" clId="{CC42F4CE-AA88-4FE0-B75A-5E58DC2D5815}" dt="2021-02-27T07:29:41.773" v="4203" actId="478"/>
          <ac:spMkLst>
            <pc:docMk/>
            <pc:sldMk cId="3037107589" sldId="282"/>
            <ac:spMk id="18" creationId="{97A7A36B-2F1D-4A0C-9979-5A8755544844}"/>
          </ac:spMkLst>
        </pc:spChg>
        <pc:spChg chg="del">
          <ac:chgData name="" userId="70d4d3bd3066309e" providerId="LiveId" clId="{CC42F4CE-AA88-4FE0-B75A-5E58DC2D5815}" dt="2021-02-27T07:29:44.832" v="4207" actId="478"/>
          <ac:spMkLst>
            <pc:docMk/>
            <pc:sldMk cId="3037107589" sldId="282"/>
            <ac:spMk id="20" creationId="{887769F1-F7D8-4FAD-A95F-151B87C43DC3}"/>
          </ac:spMkLst>
        </pc:spChg>
        <pc:spChg chg="del mod">
          <ac:chgData name="" userId="70d4d3bd3066309e" providerId="LiveId" clId="{CC42F4CE-AA88-4FE0-B75A-5E58DC2D5815}" dt="2021-02-27T07:29:42.853" v="4205" actId="478"/>
          <ac:spMkLst>
            <pc:docMk/>
            <pc:sldMk cId="3037107589" sldId="282"/>
            <ac:spMk id="22" creationId="{EA955C5A-B6AE-44DC-A1FF-5D83B772132E}"/>
          </ac:spMkLst>
        </pc:spChg>
        <pc:spChg chg="del">
          <ac:chgData name="" userId="70d4d3bd3066309e" providerId="LiveId" clId="{CC42F4CE-AA88-4FE0-B75A-5E58DC2D5815}" dt="2021-02-27T07:29:41.283" v="4202" actId="478"/>
          <ac:spMkLst>
            <pc:docMk/>
            <pc:sldMk cId="3037107589" sldId="282"/>
            <ac:spMk id="24" creationId="{6FC77F3B-27C9-4BDA-937F-21B0F4FD03B1}"/>
          </ac:spMkLst>
        </pc:spChg>
        <pc:picChg chg="add mod">
          <ac:chgData name="" userId="70d4d3bd3066309e" providerId="LiveId" clId="{CC42F4CE-AA88-4FE0-B75A-5E58DC2D5815}" dt="2021-02-27T07:32:57.137" v="4424" actId="1076"/>
          <ac:picMkLst>
            <pc:docMk/>
            <pc:sldMk cId="3037107589" sldId="282"/>
            <ac:picMk id="6" creationId="{2873C2CC-2EC5-4FAC-B99A-83EB417CD2FE}"/>
          </ac:picMkLst>
        </pc:picChg>
        <pc:picChg chg="add mod">
          <ac:chgData name="" userId="70d4d3bd3066309e" providerId="LiveId" clId="{CC42F4CE-AA88-4FE0-B75A-5E58DC2D5815}" dt="2021-02-27T07:37:46.857" v="4661" actId="1076"/>
          <ac:picMkLst>
            <pc:docMk/>
            <pc:sldMk cId="3037107589" sldId="282"/>
            <ac:picMk id="8" creationId="{0A677EC7-5203-444A-A14F-3D64B56EB472}"/>
          </ac:picMkLst>
        </pc:picChg>
      </pc:sldChg>
      <pc:sldChg chg="delSp modSp add ord delAnim modNotesTx">
        <pc:chgData name="" userId="70d4d3bd3066309e" providerId="LiveId" clId="{CC42F4CE-AA88-4FE0-B75A-5E58DC2D5815}" dt="2021-03-09T06:39:01.713" v="26686" actId="207"/>
        <pc:sldMkLst>
          <pc:docMk/>
          <pc:sldMk cId="256116295" sldId="283"/>
        </pc:sldMkLst>
        <pc:spChg chg="mod">
          <ac:chgData name="" userId="70d4d3bd3066309e" providerId="LiveId" clId="{CC42F4CE-AA88-4FE0-B75A-5E58DC2D5815}" dt="2021-02-28T12:23:28.476" v="12642" actId="208"/>
          <ac:spMkLst>
            <pc:docMk/>
            <pc:sldMk cId="256116295" sldId="283"/>
            <ac:spMk id="4" creationId="{B200259A-A421-4F5B-B4FD-18879A8DFE9B}"/>
          </ac:spMkLst>
        </pc:spChg>
        <pc:spChg chg="mod">
          <ac:chgData name="" userId="70d4d3bd3066309e" providerId="LiveId" clId="{CC42F4CE-AA88-4FE0-B75A-5E58DC2D5815}" dt="2021-03-09T06:39:01.713" v="26686" actId="207"/>
          <ac:spMkLst>
            <pc:docMk/>
            <pc:sldMk cId="256116295" sldId="283"/>
            <ac:spMk id="5" creationId="{174446DF-0945-46AC-9EAA-D3E77DBFB1C9}"/>
          </ac:spMkLst>
        </pc:spChg>
        <pc:spChg chg="del">
          <ac:chgData name="" userId="70d4d3bd3066309e" providerId="LiveId" clId="{CC42F4CE-AA88-4FE0-B75A-5E58DC2D5815}" dt="2021-02-27T07:44:13.096" v="4665" actId="478"/>
          <ac:spMkLst>
            <pc:docMk/>
            <pc:sldMk cId="256116295" sldId="283"/>
            <ac:spMk id="7" creationId="{BCE465DC-B183-4B48-805F-B388A53D8F2F}"/>
          </ac:spMkLst>
        </pc:spChg>
        <pc:picChg chg="mod">
          <ac:chgData name="" userId="70d4d3bd3066309e" providerId="LiveId" clId="{CC42F4CE-AA88-4FE0-B75A-5E58DC2D5815}" dt="2021-02-27T07:46:17.127" v="4682" actId="1076"/>
          <ac:picMkLst>
            <pc:docMk/>
            <pc:sldMk cId="256116295" sldId="283"/>
            <ac:picMk id="6" creationId="{2873C2CC-2EC5-4FAC-B99A-83EB417CD2FE}"/>
          </ac:picMkLst>
        </pc:picChg>
        <pc:picChg chg="del">
          <ac:chgData name="" userId="70d4d3bd3066309e" providerId="LiveId" clId="{CC42F4CE-AA88-4FE0-B75A-5E58DC2D5815}" dt="2021-02-27T07:44:11.779" v="4664" actId="478"/>
          <ac:picMkLst>
            <pc:docMk/>
            <pc:sldMk cId="256116295" sldId="283"/>
            <ac:picMk id="8" creationId="{0A677EC7-5203-444A-A14F-3D64B56EB472}"/>
          </ac:picMkLst>
        </pc:picChg>
      </pc:sldChg>
      <pc:sldChg chg="addSp delSp modSp add ord delAnim modNotesTx">
        <pc:chgData name="" userId="70d4d3bd3066309e" providerId="LiveId" clId="{CC42F4CE-AA88-4FE0-B75A-5E58DC2D5815}" dt="2021-03-09T07:50:58.256" v="26996" actId="1076"/>
        <pc:sldMkLst>
          <pc:docMk/>
          <pc:sldMk cId="878194395" sldId="284"/>
        </pc:sldMkLst>
        <pc:spChg chg="mod">
          <ac:chgData name="" userId="70d4d3bd3066309e" providerId="LiveId" clId="{CC42F4CE-AA88-4FE0-B75A-5E58DC2D5815}" dt="2021-02-28T12:23:36.534" v="12644" actId="208"/>
          <ac:spMkLst>
            <pc:docMk/>
            <pc:sldMk cId="878194395" sldId="284"/>
            <ac:spMk id="4" creationId="{B200259A-A421-4F5B-B4FD-18879A8DFE9B}"/>
          </ac:spMkLst>
        </pc:spChg>
        <pc:spChg chg="del mod">
          <ac:chgData name="" userId="70d4d3bd3066309e" providerId="LiveId" clId="{CC42F4CE-AA88-4FE0-B75A-5E58DC2D5815}" dt="2021-02-27T08:49:11.436" v="5168" actId="478"/>
          <ac:spMkLst>
            <pc:docMk/>
            <pc:sldMk cId="878194395" sldId="284"/>
            <ac:spMk id="5" creationId="{174446DF-0945-46AC-9EAA-D3E77DBFB1C9}"/>
          </ac:spMkLst>
        </pc:spChg>
        <pc:spChg chg="del">
          <ac:chgData name="" userId="70d4d3bd3066309e" providerId="LiveId" clId="{CC42F4CE-AA88-4FE0-B75A-5E58DC2D5815}" dt="2021-02-27T07:44:45.049" v="4668" actId="478"/>
          <ac:spMkLst>
            <pc:docMk/>
            <pc:sldMk cId="878194395" sldId="284"/>
            <ac:spMk id="7" creationId="{BCE465DC-B183-4B48-805F-B388A53D8F2F}"/>
          </ac:spMkLst>
        </pc:spChg>
        <pc:spChg chg="add del">
          <ac:chgData name="" userId="70d4d3bd3066309e" providerId="LiveId" clId="{CC42F4CE-AA88-4FE0-B75A-5E58DC2D5815}" dt="2021-02-27T08:48:52.086" v="5163" actId="478"/>
          <ac:spMkLst>
            <pc:docMk/>
            <pc:sldMk cId="878194395" sldId="284"/>
            <ac:spMk id="9" creationId="{B674972A-A1CF-4809-A180-630FFAC9E6F1}"/>
          </ac:spMkLst>
        </pc:spChg>
        <pc:spChg chg="add del mod">
          <ac:chgData name="" userId="70d4d3bd3066309e" providerId="LiveId" clId="{CC42F4CE-AA88-4FE0-B75A-5E58DC2D5815}" dt="2021-02-27T08:49:10.356" v="5167" actId="478"/>
          <ac:spMkLst>
            <pc:docMk/>
            <pc:sldMk cId="878194395" sldId="284"/>
            <ac:spMk id="10" creationId="{1EF4CF24-A2E9-469C-9CE3-2CFC660ECBDC}"/>
          </ac:spMkLst>
        </pc:spChg>
        <pc:picChg chg="add mod">
          <ac:chgData name="" userId="70d4d3bd3066309e" providerId="LiveId" clId="{CC42F4CE-AA88-4FE0-B75A-5E58DC2D5815}" dt="2021-02-27T08:49:39.694" v="5173" actId="1076"/>
          <ac:picMkLst>
            <pc:docMk/>
            <pc:sldMk cId="878194395" sldId="284"/>
            <ac:picMk id="3" creationId="{D99AE2CB-0D45-42A3-954B-E9F7587C015A}"/>
          </ac:picMkLst>
        </pc:picChg>
        <pc:picChg chg="mod">
          <ac:chgData name="" userId="70d4d3bd3066309e" providerId="LiveId" clId="{CC42F4CE-AA88-4FE0-B75A-5E58DC2D5815}" dt="2021-02-27T08:49:14.112" v="5169" actId="1076"/>
          <ac:picMkLst>
            <pc:docMk/>
            <pc:sldMk cId="878194395" sldId="284"/>
            <ac:picMk id="6" creationId="{2873C2CC-2EC5-4FAC-B99A-83EB417CD2FE}"/>
          </ac:picMkLst>
        </pc:picChg>
        <pc:picChg chg="del">
          <ac:chgData name="" userId="70d4d3bd3066309e" providerId="LiveId" clId="{CC42F4CE-AA88-4FE0-B75A-5E58DC2D5815}" dt="2021-02-27T07:44:42.946" v="4667" actId="478"/>
          <ac:picMkLst>
            <pc:docMk/>
            <pc:sldMk cId="878194395" sldId="284"/>
            <ac:picMk id="8" creationId="{0A677EC7-5203-444A-A14F-3D64B56EB472}"/>
          </ac:picMkLst>
        </pc:picChg>
        <pc:picChg chg="add mod">
          <ac:chgData name="" userId="70d4d3bd3066309e" providerId="LiveId" clId="{CC42F4CE-AA88-4FE0-B75A-5E58DC2D5815}" dt="2021-03-09T07:50:58.256" v="26996" actId="1076"/>
          <ac:picMkLst>
            <pc:docMk/>
            <pc:sldMk cId="878194395" sldId="284"/>
            <ac:picMk id="11" creationId="{7F3F317C-6FA0-401E-82EF-BD0FBEA1E5B4}"/>
          </ac:picMkLst>
        </pc:picChg>
        <pc:cxnChg chg="add mod">
          <ac:chgData name="" userId="70d4d3bd3066309e" providerId="LiveId" clId="{CC42F4CE-AA88-4FE0-B75A-5E58DC2D5815}" dt="2021-03-07T08:00:08.607" v="23832" actId="14100"/>
          <ac:cxnSpMkLst>
            <pc:docMk/>
            <pc:sldMk cId="878194395" sldId="284"/>
            <ac:cxnSpMk id="12" creationId="{711E2D4A-606D-4FC6-B512-28E6FA96D7FD}"/>
          </ac:cxnSpMkLst>
        </pc:cxnChg>
        <pc:cxnChg chg="add mod">
          <ac:chgData name="" userId="70d4d3bd3066309e" providerId="LiveId" clId="{CC42F4CE-AA88-4FE0-B75A-5E58DC2D5815}" dt="2021-02-27T13:54:54.084" v="6060" actId="14100"/>
          <ac:cxnSpMkLst>
            <pc:docMk/>
            <pc:sldMk cId="878194395" sldId="284"/>
            <ac:cxnSpMk id="13" creationId="{5ECD3358-43B9-43E9-B407-1F64E61E0EC7}"/>
          </ac:cxnSpMkLst>
        </pc:cxnChg>
      </pc:sldChg>
      <pc:sldChg chg="addSp delSp modSp add modNotesTx">
        <pc:chgData name="" userId="70d4d3bd3066309e" providerId="LiveId" clId="{CC42F4CE-AA88-4FE0-B75A-5E58DC2D5815}" dt="2021-03-09T06:41:44.285" v="26873" actId="113"/>
        <pc:sldMkLst>
          <pc:docMk/>
          <pc:sldMk cId="2202559655" sldId="285"/>
        </pc:sldMkLst>
        <pc:spChg chg="mod">
          <ac:chgData name="" userId="70d4d3bd3066309e" providerId="LiveId" clId="{CC42F4CE-AA88-4FE0-B75A-5E58DC2D5815}" dt="2021-02-28T12:23:40.092" v="12645" actId="208"/>
          <ac:spMkLst>
            <pc:docMk/>
            <pc:sldMk cId="2202559655" sldId="285"/>
            <ac:spMk id="4" creationId="{B200259A-A421-4F5B-B4FD-18879A8DFE9B}"/>
          </ac:spMkLst>
        </pc:spChg>
        <pc:spChg chg="add mod">
          <ac:chgData name="" userId="70d4d3bd3066309e" providerId="LiveId" clId="{CC42F4CE-AA88-4FE0-B75A-5E58DC2D5815}" dt="2021-03-09T06:41:44.285" v="26873" actId="113"/>
          <ac:spMkLst>
            <pc:docMk/>
            <pc:sldMk cId="2202559655" sldId="285"/>
            <ac:spMk id="8" creationId="{84263235-6E52-4E6F-833E-EAD0CE8FEFC1}"/>
          </ac:spMkLst>
        </pc:spChg>
        <pc:picChg chg="del">
          <ac:chgData name="" userId="70d4d3bd3066309e" providerId="LiveId" clId="{CC42F4CE-AA88-4FE0-B75A-5E58DC2D5815}" dt="2021-02-27T08:54:55.961" v="5485" actId="478"/>
          <ac:picMkLst>
            <pc:docMk/>
            <pc:sldMk cId="2202559655" sldId="285"/>
            <ac:picMk id="3" creationId="{D99AE2CB-0D45-42A3-954B-E9F7587C015A}"/>
          </ac:picMkLst>
        </pc:picChg>
        <pc:picChg chg="del">
          <ac:chgData name="" userId="70d4d3bd3066309e" providerId="LiveId" clId="{CC42F4CE-AA88-4FE0-B75A-5E58DC2D5815}" dt="2021-02-27T08:54:56.323" v="5486" actId="478"/>
          <ac:picMkLst>
            <pc:docMk/>
            <pc:sldMk cId="2202559655" sldId="285"/>
            <ac:picMk id="6" creationId="{2873C2CC-2EC5-4FAC-B99A-83EB417CD2FE}"/>
          </ac:picMkLst>
        </pc:picChg>
        <pc:picChg chg="add mod">
          <ac:chgData name="" userId="70d4d3bd3066309e" providerId="LiveId" clId="{CC42F4CE-AA88-4FE0-B75A-5E58DC2D5815}" dt="2021-02-27T09:17:54.420" v="5959" actId="1076"/>
          <ac:picMkLst>
            <pc:docMk/>
            <pc:sldMk cId="2202559655" sldId="285"/>
            <ac:picMk id="7" creationId="{D9D30C9D-70A2-48EA-A279-4D6F8AA27CF7}"/>
          </ac:picMkLst>
        </pc:picChg>
        <pc:picChg chg="del">
          <ac:chgData name="" userId="70d4d3bd3066309e" providerId="LiveId" clId="{CC42F4CE-AA88-4FE0-B75A-5E58DC2D5815}" dt="2021-02-27T08:54:55.478" v="5484" actId="478"/>
          <ac:picMkLst>
            <pc:docMk/>
            <pc:sldMk cId="2202559655" sldId="285"/>
            <ac:picMk id="11" creationId="{7F3F317C-6FA0-401E-82EF-BD0FBEA1E5B4}"/>
          </ac:picMkLst>
        </pc:picChg>
        <pc:cxnChg chg="add del mod">
          <ac:chgData name="" userId="70d4d3bd3066309e" providerId="LiveId" clId="{CC42F4CE-AA88-4FE0-B75A-5E58DC2D5815}" dt="2021-02-27T09:18:50.442" v="5961" actId="11529"/>
          <ac:cxnSpMkLst>
            <pc:docMk/>
            <pc:sldMk cId="2202559655" sldId="285"/>
            <ac:cxnSpMk id="9" creationId="{85AC4E18-4D85-4649-AB28-836DDA6B64A2}"/>
          </ac:cxnSpMkLst>
        </pc:cxnChg>
        <pc:cxnChg chg="add mod">
          <ac:chgData name="" userId="70d4d3bd3066309e" providerId="LiveId" clId="{CC42F4CE-AA88-4FE0-B75A-5E58DC2D5815}" dt="2021-02-27T09:19:18.327" v="5964" actId="208"/>
          <ac:cxnSpMkLst>
            <pc:docMk/>
            <pc:sldMk cId="2202559655" sldId="285"/>
            <ac:cxnSpMk id="12" creationId="{25F53A1C-010F-458E-A271-94713BBF9A66}"/>
          </ac:cxnSpMkLst>
        </pc:cxnChg>
        <pc:cxnChg chg="add mod">
          <ac:chgData name="" userId="70d4d3bd3066309e" providerId="LiveId" clId="{CC42F4CE-AA88-4FE0-B75A-5E58DC2D5815}" dt="2021-02-27T09:19:34.788" v="5967" actId="1076"/>
          <ac:cxnSpMkLst>
            <pc:docMk/>
            <pc:sldMk cId="2202559655" sldId="285"/>
            <ac:cxnSpMk id="13" creationId="{80AC094F-F240-4146-B8AF-66BD85F25674}"/>
          </ac:cxnSpMkLst>
        </pc:cxnChg>
      </pc:sldChg>
      <pc:sldChg chg="addSp delSp modSp add modNotesTx">
        <pc:chgData name="" userId="70d4d3bd3066309e" providerId="LiveId" clId="{CC42F4CE-AA88-4FE0-B75A-5E58DC2D5815}" dt="2021-03-09T06:10:01.602" v="25801" actId="20577"/>
        <pc:sldMkLst>
          <pc:docMk/>
          <pc:sldMk cId="2513123224" sldId="286"/>
        </pc:sldMkLst>
        <pc:spChg chg="mod">
          <ac:chgData name="" userId="70d4d3bd3066309e" providerId="LiveId" clId="{CC42F4CE-AA88-4FE0-B75A-5E58DC2D5815}" dt="2021-02-28T12:23:52.268" v="12648" actId="208"/>
          <ac:spMkLst>
            <pc:docMk/>
            <pc:sldMk cId="2513123224" sldId="286"/>
            <ac:spMk id="4" creationId="{B200259A-A421-4F5B-B4FD-18879A8DFE9B}"/>
          </ac:spMkLst>
        </pc:spChg>
        <pc:spChg chg="add mod">
          <ac:chgData name="" userId="70d4d3bd3066309e" providerId="LiveId" clId="{CC42F4CE-AA88-4FE0-B75A-5E58DC2D5815}" dt="2021-03-07T08:06:42.104" v="23925" actId="114"/>
          <ac:spMkLst>
            <pc:docMk/>
            <pc:sldMk cId="2513123224" sldId="286"/>
            <ac:spMk id="10" creationId="{9ABE4C76-0976-4095-9538-89F2EC0B0529}"/>
          </ac:spMkLst>
        </pc:spChg>
        <pc:picChg chg="mod">
          <ac:chgData name="" userId="70d4d3bd3066309e" providerId="LiveId" clId="{CC42F4CE-AA88-4FE0-B75A-5E58DC2D5815}" dt="2021-02-27T14:00:38.791" v="6104" actId="1076"/>
          <ac:picMkLst>
            <pc:docMk/>
            <pc:sldMk cId="2513123224" sldId="286"/>
            <ac:picMk id="3" creationId="{D99AE2CB-0D45-42A3-954B-E9F7587C015A}"/>
          </ac:picMkLst>
        </pc:picChg>
        <pc:picChg chg="add mod ord">
          <ac:chgData name="" userId="70d4d3bd3066309e" providerId="LiveId" clId="{CC42F4CE-AA88-4FE0-B75A-5E58DC2D5815}" dt="2021-02-27T14:00:38.791" v="6104" actId="1076"/>
          <ac:picMkLst>
            <pc:docMk/>
            <pc:sldMk cId="2513123224" sldId="286"/>
            <ac:picMk id="5" creationId="{625DAD7C-2DD7-4520-AFFE-04B23D58AD9F}"/>
          </ac:picMkLst>
        </pc:picChg>
        <pc:picChg chg="del">
          <ac:chgData name="" userId="70d4d3bd3066309e" providerId="LiveId" clId="{CC42F4CE-AA88-4FE0-B75A-5E58DC2D5815}" dt="2021-02-27T13:55:36.060" v="6064" actId="478"/>
          <ac:picMkLst>
            <pc:docMk/>
            <pc:sldMk cId="2513123224" sldId="286"/>
            <ac:picMk id="6" creationId="{2873C2CC-2EC5-4FAC-B99A-83EB417CD2FE}"/>
          </ac:picMkLst>
        </pc:picChg>
        <pc:picChg chg="del">
          <ac:chgData name="" userId="70d4d3bd3066309e" providerId="LiveId" clId="{CC42F4CE-AA88-4FE0-B75A-5E58DC2D5815}" dt="2021-02-27T13:55:44.928" v="6066" actId="478"/>
          <ac:picMkLst>
            <pc:docMk/>
            <pc:sldMk cId="2513123224" sldId="286"/>
            <ac:picMk id="11" creationId="{7F3F317C-6FA0-401E-82EF-BD0FBEA1E5B4}"/>
          </ac:picMkLst>
        </pc:picChg>
        <pc:cxnChg chg="mod">
          <ac:chgData name="" userId="70d4d3bd3066309e" providerId="LiveId" clId="{CC42F4CE-AA88-4FE0-B75A-5E58DC2D5815}" dt="2021-02-27T14:00:38.791" v="6104" actId="1076"/>
          <ac:cxnSpMkLst>
            <pc:docMk/>
            <pc:sldMk cId="2513123224" sldId="286"/>
            <ac:cxnSpMk id="12" creationId="{711E2D4A-606D-4FC6-B512-28E6FA96D7FD}"/>
          </ac:cxnSpMkLst>
        </pc:cxnChg>
        <pc:cxnChg chg="mod">
          <ac:chgData name="" userId="70d4d3bd3066309e" providerId="LiveId" clId="{CC42F4CE-AA88-4FE0-B75A-5E58DC2D5815}" dt="2021-02-27T14:00:38.791" v="6104" actId="1076"/>
          <ac:cxnSpMkLst>
            <pc:docMk/>
            <pc:sldMk cId="2513123224" sldId="286"/>
            <ac:cxnSpMk id="13" creationId="{5ECD3358-43B9-43E9-B407-1F64E61E0EC7}"/>
          </ac:cxnSpMkLst>
        </pc:cxnChg>
      </pc:sldChg>
      <pc:sldChg chg="addSp delSp modSp add modNotesTx">
        <pc:chgData name="" userId="70d4d3bd3066309e" providerId="LiveId" clId="{CC42F4CE-AA88-4FE0-B75A-5E58DC2D5815}" dt="2021-03-09T06:05:26.371" v="25600" actId="20577"/>
        <pc:sldMkLst>
          <pc:docMk/>
          <pc:sldMk cId="2345080143" sldId="287"/>
        </pc:sldMkLst>
        <pc:spChg chg="mod">
          <ac:chgData name="" userId="70d4d3bd3066309e" providerId="LiveId" clId="{CC42F4CE-AA88-4FE0-B75A-5E58DC2D5815}" dt="2021-02-28T12:32:09.767" v="12653"/>
          <ac:spMkLst>
            <pc:docMk/>
            <pc:sldMk cId="2345080143" sldId="287"/>
            <ac:spMk id="2" creationId="{179D12B5-3AC1-43FB-B4C3-F8A0B81888D4}"/>
          </ac:spMkLst>
        </pc:spChg>
        <pc:spChg chg="mod">
          <ac:chgData name="" userId="70d4d3bd3066309e" providerId="LiveId" clId="{CC42F4CE-AA88-4FE0-B75A-5E58DC2D5815}" dt="2021-02-28T08:15:45.889" v="7062" actId="20577"/>
          <ac:spMkLst>
            <pc:docMk/>
            <pc:sldMk cId="2345080143" sldId="287"/>
            <ac:spMk id="10" creationId="{9ABE4C76-0976-4095-9538-89F2EC0B0529}"/>
          </ac:spMkLst>
        </pc:spChg>
        <pc:picChg chg="del">
          <ac:chgData name="" userId="70d4d3bd3066309e" providerId="LiveId" clId="{CC42F4CE-AA88-4FE0-B75A-5E58DC2D5815}" dt="2021-02-28T08:07:09.285" v="6439" actId="478"/>
          <ac:picMkLst>
            <pc:docMk/>
            <pc:sldMk cId="2345080143" sldId="287"/>
            <ac:picMk id="3" creationId="{D99AE2CB-0D45-42A3-954B-E9F7587C015A}"/>
          </ac:picMkLst>
        </pc:picChg>
        <pc:picChg chg="del">
          <ac:chgData name="" userId="70d4d3bd3066309e" providerId="LiveId" clId="{CC42F4CE-AA88-4FE0-B75A-5E58DC2D5815}" dt="2021-02-28T08:07:09.655" v="6440" actId="478"/>
          <ac:picMkLst>
            <pc:docMk/>
            <pc:sldMk cId="2345080143" sldId="287"/>
            <ac:picMk id="5" creationId="{625DAD7C-2DD7-4520-AFFE-04B23D58AD9F}"/>
          </ac:picMkLst>
        </pc:picChg>
        <pc:picChg chg="add mod">
          <ac:chgData name="" userId="70d4d3bd3066309e" providerId="LiveId" clId="{CC42F4CE-AA88-4FE0-B75A-5E58DC2D5815}" dt="2021-02-28T08:09:22.004" v="6670" actId="1076"/>
          <ac:picMkLst>
            <pc:docMk/>
            <pc:sldMk cId="2345080143" sldId="287"/>
            <ac:picMk id="6" creationId="{3AAF298E-466B-45B1-985E-4B4931579B34}"/>
          </ac:picMkLst>
        </pc:picChg>
        <pc:cxnChg chg="del">
          <ac:chgData name="" userId="70d4d3bd3066309e" providerId="LiveId" clId="{CC42F4CE-AA88-4FE0-B75A-5E58DC2D5815}" dt="2021-02-28T08:07:12.124" v="6442" actId="478"/>
          <ac:cxnSpMkLst>
            <pc:docMk/>
            <pc:sldMk cId="2345080143" sldId="287"/>
            <ac:cxnSpMk id="12" creationId="{711E2D4A-606D-4FC6-B512-28E6FA96D7FD}"/>
          </ac:cxnSpMkLst>
        </pc:cxnChg>
        <pc:cxnChg chg="del">
          <ac:chgData name="" userId="70d4d3bd3066309e" providerId="LiveId" clId="{CC42F4CE-AA88-4FE0-B75A-5E58DC2D5815}" dt="2021-02-28T08:07:11.348" v="6441" actId="478"/>
          <ac:cxnSpMkLst>
            <pc:docMk/>
            <pc:sldMk cId="2345080143" sldId="287"/>
            <ac:cxnSpMk id="13" creationId="{5ECD3358-43B9-43E9-B407-1F64E61E0EC7}"/>
          </ac:cxnSpMkLst>
        </pc:cxnChg>
      </pc:sldChg>
      <pc:sldChg chg="addSp delSp modSp add modAnim modNotesTx">
        <pc:chgData name="" userId="70d4d3bd3066309e" providerId="LiveId" clId="{CC42F4CE-AA88-4FE0-B75A-5E58DC2D5815}" dt="2021-03-09T06:11:13.621" v="25808" actId="20577"/>
        <pc:sldMkLst>
          <pc:docMk/>
          <pc:sldMk cId="1061703586" sldId="288"/>
        </pc:sldMkLst>
        <pc:spChg chg="mod">
          <ac:chgData name="" userId="70d4d3bd3066309e" providerId="LiveId" clId="{CC42F4CE-AA88-4FE0-B75A-5E58DC2D5815}" dt="2021-02-28T12:32:17.853" v="12654"/>
          <ac:spMkLst>
            <pc:docMk/>
            <pc:sldMk cId="1061703586" sldId="288"/>
            <ac:spMk id="2" creationId="{179D12B5-3AC1-43FB-B4C3-F8A0B81888D4}"/>
          </ac:spMkLst>
        </pc:spChg>
        <pc:spChg chg="add mod">
          <ac:chgData name="" userId="70d4d3bd3066309e" providerId="LiveId" clId="{CC42F4CE-AA88-4FE0-B75A-5E58DC2D5815}" dt="2021-02-28T08:31:00.041" v="8195" actId="1582"/>
          <ac:spMkLst>
            <pc:docMk/>
            <pc:sldMk cId="1061703586" sldId="288"/>
            <ac:spMk id="5" creationId="{0B17F03A-BD8F-4086-A4CC-B850C008169D}"/>
          </ac:spMkLst>
        </pc:spChg>
        <pc:spChg chg="add mod">
          <ac:chgData name="" userId="70d4d3bd3066309e" providerId="LiveId" clId="{CC42F4CE-AA88-4FE0-B75A-5E58DC2D5815}" dt="2021-02-28T08:32:02.532" v="8212" actId="1076"/>
          <ac:spMkLst>
            <pc:docMk/>
            <pc:sldMk cId="1061703586" sldId="288"/>
            <ac:spMk id="7" creationId="{03C1E478-E8DF-473B-8CAC-E12C3CB79A30}"/>
          </ac:spMkLst>
        </pc:spChg>
        <pc:spChg chg="add mod">
          <ac:chgData name="" userId="70d4d3bd3066309e" providerId="LiveId" clId="{CC42F4CE-AA88-4FE0-B75A-5E58DC2D5815}" dt="2021-02-28T10:57:32.740" v="11472" actId="255"/>
          <ac:spMkLst>
            <pc:docMk/>
            <pc:sldMk cId="1061703586" sldId="288"/>
            <ac:spMk id="8" creationId="{35C2FCA0-3A0C-448B-A2CF-CA45F1A21A1A}"/>
          </ac:spMkLst>
        </pc:spChg>
        <pc:spChg chg="add mod">
          <ac:chgData name="" userId="70d4d3bd3066309e" providerId="LiveId" clId="{CC42F4CE-AA88-4FE0-B75A-5E58DC2D5815}" dt="2021-02-28T08:31:56.161" v="8209" actId="14100"/>
          <ac:spMkLst>
            <pc:docMk/>
            <pc:sldMk cId="1061703586" sldId="288"/>
            <ac:spMk id="9" creationId="{83A8AB54-74EE-4947-A383-7D9B5C53704E}"/>
          </ac:spMkLst>
        </pc:spChg>
        <pc:spChg chg="del">
          <ac:chgData name="" userId="70d4d3bd3066309e" providerId="LiveId" clId="{CC42F4CE-AA88-4FE0-B75A-5E58DC2D5815}" dt="2021-02-28T08:17:46.684" v="7284" actId="478"/>
          <ac:spMkLst>
            <pc:docMk/>
            <pc:sldMk cId="1061703586" sldId="288"/>
            <ac:spMk id="10" creationId="{9ABE4C76-0976-4095-9538-89F2EC0B0529}"/>
          </ac:spMkLst>
        </pc:spChg>
        <pc:spChg chg="add mod">
          <ac:chgData name="" userId="70d4d3bd3066309e" providerId="LiveId" clId="{CC42F4CE-AA88-4FE0-B75A-5E58DC2D5815}" dt="2021-02-28T10:57:37.813" v="11473" actId="255"/>
          <ac:spMkLst>
            <pc:docMk/>
            <pc:sldMk cId="1061703586" sldId="288"/>
            <ac:spMk id="11" creationId="{F838FECE-DFE0-424F-8933-43D6785CDBB6}"/>
          </ac:spMkLst>
        </pc:spChg>
        <pc:picChg chg="add mod">
          <ac:chgData name="" userId="70d4d3bd3066309e" providerId="LiveId" clId="{CC42F4CE-AA88-4FE0-B75A-5E58DC2D5815}" dt="2021-02-28T08:18:13.452" v="7293" actId="1076"/>
          <ac:picMkLst>
            <pc:docMk/>
            <pc:sldMk cId="1061703586" sldId="288"/>
            <ac:picMk id="3" creationId="{202AE540-DEC5-4A6A-B2E4-4DC824CA6A91}"/>
          </ac:picMkLst>
        </pc:picChg>
        <pc:picChg chg="mod">
          <ac:chgData name="" userId="70d4d3bd3066309e" providerId="LiveId" clId="{CC42F4CE-AA88-4FE0-B75A-5E58DC2D5815}" dt="2021-02-28T08:31:52.050" v="8207" actId="1076"/>
          <ac:picMkLst>
            <pc:docMk/>
            <pc:sldMk cId="1061703586" sldId="288"/>
            <ac:picMk id="6" creationId="{3AAF298E-466B-45B1-985E-4B4931579B34}"/>
          </ac:picMkLst>
        </pc:picChg>
      </pc:sldChg>
      <pc:sldChg chg="addSp delSp modSp add ord modNotesTx">
        <pc:chgData name="" userId="70d4d3bd3066309e" providerId="LiveId" clId="{CC42F4CE-AA88-4FE0-B75A-5E58DC2D5815}" dt="2021-03-09T06:11:50.366" v="25815" actId="20577"/>
        <pc:sldMkLst>
          <pc:docMk/>
          <pc:sldMk cId="2328601052" sldId="290"/>
        </pc:sldMkLst>
        <pc:spChg chg="mod">
          <ac:chgData name="" userId="70d4d3bd3066309e" providerId="LiveId" clId="{CC42F4CE-AA88-4FE0-B75A-5E58DC2D5815}" dt="2021-02-28T12:32:20.433" v="12655"/>
          <ac:spMkLst>
            <pc:docMk/>
            <pc:sldMk cId="2328601052" sldId="290"/>
            <ac:spMk id="2" creationId="{179D12B5-3AC1-43FB-B4C3-F8A0B81888D4}"/>
          </ac:spMkLst>
        </pc:spChg>
        <pc:spChg chg="mod">
          <ac:chgData name="" userId="70d4d3bd3066309e" providerId="LiveId" clId="{CC42F4CE-AA88-4FE0-B75A-5E58DC2D5815}" dt="2021-03-09T06:11:39.733" v="25812" actId="207"/>
          <ac:spMkLst>
            <pc:docMk/>
            <pc:sldMk cId="2328601052" sldId="290"/>
            <ac:spMk id="10" creationId="{9ABE4C76-0976-4095-9538-89F2EC0B0529}"/>
          </ac:spMkLst>
        </pc:spChg>
        <pc:picChg chg="add mod ord">
          <ac:chgData name="" userId="70d4d3bd3066309e" providerId="LiveId" clId="{CC42F4CE-AA88-4FE0-B75A-5E58DC2D5815}" dt="2021-03-07T08:19:28.024" v="23927" actId="1076"/>
          <ac:picMkLst>
            <pc:docMk/>
            <pc:sldMk cId="2328601052" sldId="290"/>
            <ac:picMk id="3" creationId="{BEFA8D4B-49D8-4C9C-9A94-1FCBE34E0762}"/>
          </ac:picMkLst>
        </pc:picChg>
        <pc:picChg chg="del">
          <ac:chgData name="" userId="70d4d3bd3066309e" providerId="LiveId" clId="{CC42F4CE-AA88-4FE0-B75A-5E58DC2D5815}" dt="2021-02-28T08:33:32.979" v="8245" actId="478"/>
          <ac:picMkLst>
            <pc:docMk/>
            <pc:sldMk cId="2328601052" sldId="290"/>
            <ac:picMk id="6" creationId="{3AAF298E-466B-45B1-985E-4B4931579B34}"/>
          </ac:picMkLst>
        </pc:picChg>
      </pc:sldChg>
      <pc:sldChg chg="addSp delSp modSp add modAnim modNotesTx">
        <pc:chgData name="" userId="70d4d3bd3066309e" providerId="LiveId" clId="{CC42F4CE-AA88-4FE0-B75A-5E58DC2D5815}" dt="2021-03-09T07:08:40.433" v="26986" actId="20577"/>
        <pc:sldMkLst>
          <pc:docMk/>
          <pc:sldMk cId="1262653041" sldId="291"/>
        </pc:sldMkLst>
        <pc:spChg chg="mod">
          <ac:chgData name="" userId="70d4d3bd3066309e" providerId="LiveId" clId="{CC42F4CE-AA88-4FE0-B75A-5E58DC2D5815}" dt="2021-02-28T12:32:23.625" v="12656"/>
          <ac:spMkLst>
            <pc:docMk/>
            <pc:sldMk cId="1262653041" sldId="291"/>
            <ac:spMk id="2" creationId="{179D12B5-3AC1-43FB-B4C3-F8A0B81888D4}"/>
          </ac:spMkLst>
        </pc:spChg>
        <pc:spChg chg="add mod">
          <ac:chgData name="" userId="70d4d3bd3066309e" providerId="LiveId" clId="{CC42F4CE-AA88-4FE0-B75A-5E58DC2D5815}" dt="2021-02-28T08:57:17.748" v="9111" actId="207"/>
          <ac:spMkLst>
            <pc:docMk/>
            <pc:sldMk cId="1262653041" sldId="291"/>
            <ac:spMk id="7" creationId="{33163442-4799-4929-B317-6983DA55B830}"/>
          </ac:spMkLst>
        </pc:spChg>
        <pc:spChg chg="del">
          <ac:chgData name="" userId="70d4d3bd3066309e" providerId="LiveId" clId="{CC42F4CE-AA88-4FE0-B75A-5E58DC2D5815}" dt="2021-02-28T08:43:09.153" v="8834" actId="478"/>
          <ac:spMkLst>
            <pc:docMk/>
            <pc:sldMk cId="1262653041" sldId="291"/>
            <ac:spMk id="10" creationId="{9ABE4C76-0976-4095-9538-89F2EC0B0529}"/>
          </ac:spMkLst>
        </pc:spChg>
        <pc:spChg chg="add mod">
          <ac:chgData name="" userId="70d4d3bd3066309e" providerId="LiveId" clId="{CC42F4CE-AA88-4FE0-B75A-5E58DC2D5815}" dt="2021-02-28T08:57:25.700" v="9113" actId="1076"/>
          <ac:spMkLst>
            <pc:docMk/>
            <pc:sldMk cId="1262653041" sldId="291"/>
            <ac:spMk id="11" creationId="{89730D84-6583-4569-BA75-58BFE15D3E33}"/>
          </ac:spMkLst>
        </pc:spChg>
        <pc:spChg chg="add mod">
          <ac:chgData name="" userId="70d4d3bd3066309e" providerId="LiveId" clId="{CC42F4CE-AA88-4FE0-B75A-5E58DC2D5815}" dt="2021-02-28T08:57:59.924" v="9120" actId="1076"/>
          <ac:spMkLst>
            <pc:docMk/>
            <pc:sldMk cId="1262653041" sldId="291"/>
            <ac:spMk id="12" creationId="{10D2301F-BC77-43F2-98A8-739888B4BA40}"/>
          </ac:spMkLst>
        </pc:spChg>
        <pc:spChg chg="add mod">
          <ac:chgData name="" userId="70d4d3bd3066309e" providerId="LiveId" clId="{CC42F4CE-AA88-4FE0-B75A-5E58DC2D5815}" dt="2021-02-28T08:57:59.924" v="9120" actId="1076"/>
          <ac:spMkLst>
            <pc:docMk/>
            <pc:sldMk cId="1262653041" sldId="291"/>
            <ac:spMk id="13" creationId="{E443EB27-9775-43D0-932A-8A47112DFBE0}"/>
          </ac:spMkLst>
        </pc:spChg>
        <pc:spChg chg="add mod">
          <ac:chgData name="" userId="70d4d3bd3066309e" providerId="LiveId" clId="{CC42F4CE-AA88-4FE0-B75A-5E58DC2D5815}" dt="2021-02-28T10:57:23.991" v="11470" actId="255"/>
          <ac:spMkLst>
            <pc:docMk/>
            <pc:sldMk cId="1262653041" sldId="291"/>
            <ac:spMk id="14" creationId="{090B543B-13E4-4B17-A169-F16960E75780}"/>
          </ac:spMkLst>
        </pc:spChg>
        <pc:spChg chg="add mod">
          <ac:chgData name="" userId="70d4d3bd3066309e" providerId="LiveId" clId="{CC42F4CE-AA88-4FE0-B75A-5E58DC2D5815}" dt="2021-02-28T10:57:26.911" v="11471" actId="255"/>
          <ac:spMkLst>
            <pc:docMk/>
            <pc:sldMk cId="1262653041" sldId="291"/>
            <ac:spMk id="15" creationId="{616618B7-5850-402F-8F72-CB2EE4A1F96A}"/>
          </ac:spMkLst>
        </pc:spChg>
        <pc:graphicFrameChg chg="add del modGraphic">
          <ac:chgData name="" userId="70d4d3bd3066309e" providerId="LiveId" clId="{CC42F4CE-AA88-4FE0-B75A-5E58DC2D5815}" dt="2021-02-28T08:43:15.303" v="8837" actId="27309"/>
          <ac:graphicFrameMkLst>
            <pc:docMk/>
            <pc:sldMk cId="1262653041" sldId="291"/>
            <ac:graphicFrameMk id="6" creationId="{9EEC6991-E7AD-4E4C-ABC9-50F2F3B11ABE}"/>
          </ac:graphicFrameMkLst>
        </pc:graphicFrameChg>
        <pc:picChg chg="mod">
          <ac:chgData name="" userId="70d4d3bd3066309e" providerId="LiveId" clId="{CC42F4CE-AA88-4FE0-B75A-5E58DC2D5815}" dt="2021-02-28T08:57:59.924" v="9120" actId="1076"/>
          <ac:picMkLst>
            <pc:docMk/>
            <pc:sldMk cId="1262653041" sldId="291"/>
            <ac:picMk id="3" creationId="{BEFA8D4B-49D8-4C9C-9A94-1FCBE34E0762}"/>
          </ac:picMkLst>
        </pc:picChg>
        <pc:picChg chg="add mod">
          <ac:chgData name="" userId="70d4d3bd3066309e" providerId="LiveId" clId="{CC42F4CE-AA88-4FE0-B75A-5E58DC2D5815}" dt="2021-02-28T08:57:36.336" v="9118" actId="1076"/>
          <ac:picMkLst>
            <pc:docMk/>
            <pc:sldMk cId="1262653041" sldId="291"/>
            <ac:picMk id="8" creationId="{2E8B9680-EBD8-42A5-AAF8-087CA88DF3CF}"/>
          </ac:picMkLst>
        </pc:picChg>
      </pc:sldChg>
      <pc:sldChg chg="addSp delSp modSp add ord delAnim modNotesTx">
        <pc:chgData name="" userId="70d4d3bd3066309e" providerId="LiveId" clId="{CC42F4CE-AA88-4FE0-B75A-5E58DC2D5815}" dt="2021-03-09T06:13:41.979" v="26049" actId="20577"/>
        <pc:sldMkLst>
          <pc:docMk/>
          <pc:sldMk cId="2051982706" sldId="293"/>
        </pc:sldMkLst>
        <pc:spChg chg="mod">
          <ac:chgData name="" userId="70d4d3bd3066309e" providerId="LiveId" clId="{CC42F4CE-AA88-4FE0-B75A-5E58DC2D5815}" dt="2021-02-28T12:32:27.615" v="12657"/>
          <ac:spMkLst>
            <pc:docMk/>
            <pc:sldMk cId="2051982706" sldId="293"/>
            <ac:spMk id="2" creationId="{179D12B5-3AC1-43FB-B4C3-F8A0B81888D4}"/>
          </ac:spMkLst>
        </pc:spChg>
        <pc:spChg chg="del">
          <ac:chgData name="" userId="70d4d3bd3066309e" providerId="LiveId" clId="{CC42F4CE-AA88-4FE0-B75A-5E58DC2D5815}" dt="2021-02-28T09:00:40.053" v="9313" actId="478"/>
          <ac:spMkLst>
            <pc:docMk/>
            <pc:sldMk cId="2051982706" sldId="293"/>
            <ac:spMk id="7" creationId="{33163442-4799-4929-B317-6983DA55B830}"/>
          </ac:spMkLst>
        </pc:spChg>
        <pc:spChg chg="del">
          <ac:chgData name="" userId="70d4d3bd3066309e" providerId="LiveId" clId="{CC42F4CE-AA88-4FE0-B75A-5E58DC2D5815}" dt="2021-02-28T09:00:38.915" v="9312" actId="478"/>
          <ac:spMkLst>
            <pc:docMk/>
            <pc:sldMk cId="2051982706" sldId="293"/>
            <ac:spMk id="11" creationId="{89730D84-6583-4569-BA75-58BFE15D3E33}"/>
          </ac:spMkLst>
        </pc:spChg>
        <pc:spChg chg="del">
          <ac:chgData name="" userId="70d4d3bd3066309e" providerId="LiveId" clId="{CC42F4CE-AA88-4FE0-B75A-5E58DC2D5815}" dt="2021-02-28T09:57:22.873" v="9336" actId="478"/>
          <ac:spMkLst>
            <pc:docMk/>
            <pc:sldMk cId="2051982706" sldId="293"/>
            <ac:spMk id="12" creationId="{10D2301F-BC77-43F2-98A8-739888B4BA40}"/>
          </ac:spMkLst>
        </pc:spChg>
        <pc:spChg chg="del">
          <ac:chgData name="" userId="70d4d3bd3066309e" providerId="LiveId" clId="{CC42F4CE-AA88-4FE0-B75A-5E58DC2D5815}" dt="2021-02-28T09:57:23.522" v="9337" actId="478"/>
          <ac:spMkLst>
            <pc:docMk/>
            <pc:sldMk cId="2051982706" sldId="293"/>
            <ac:spMk id="13" creationId="{E443EB27-9775-43D0-932A-8A47112DFBE0}"/>
          </ac:spMkLst>
        </pc:spChg>
        <pc:spChg chg="add mod">
          <ac:chgData name="" userId="70d4d3bd3066309e" providerId="LiveId" clId="{CC42F4CE-AA88-4FE0-B75A-5E58DC2D5815}" dt="2021-02-28T10:57:18.734" v="11469" actId="255"/>
          <ac:spMkLst>
            <pc:docMk/>
            <pc:sldMk cId="2051982706" sldId="293"/>
            <ac:spMk id="14" creationId="{B791119B-AFFC-4B88-82BF-44B21217839C}"/>
          </ac:spMkLst>
        </pc:spChg>
        <pc:spChg chg="add mod">
          <ac:chgData name="" userId="70d4d3bd3066309e" providerId="LiveId" clId="{CC42F4CE-AA88-4FE0-B75A-5E58DC2D5815}" dt="2021-02-28T09:58:30.331" v="9429" actId="20577"/>
          <ac:spMkLst>
            <pc:docMk/>
            <pc:sldMk cId="2051982706" sldId="293"/>
            <ac:spMk id="16" creationId="{AC240BF9-A993-40FB-94AC-047322546FCE}"/>
          </ac:spMkLst>
        </pc:spChg>
        <pc:picChg chg="del">
          <ac:chgData name="" userId="70d4d3bd3066309e" providerId="LiveId" clId="{CC42F4CE-AA88-4FE0-B75A-5E58DC2D5815}" dt="2021-02-28T09:57:20.996" v="9335" actId="478"/>
          <ac:picMkLst>
            <pc:docMk/>
            <pc:sldMk cId="2051982706" sldId="293"/>
            <ac:picMk id="3" creationId="{BEFA8D4B-49D8-4C9C-9A94-1FCBE34E0762}"/>
          </ac:picMkLst>
        </pc:picChg>
        <pc:picChg chg="del">
          <ac:chgData name="" userId="70d4d3bd3066309e" providerId="LiveId" clId="{CC42F4CE-AA88-4FE0-B75A-5E58DC2D5815}" dt="2021-02-28T09:00:38.208" v="9311" actId="478"/>
          <ac:picMkLst>
            <pc:docMk/>
            <pc:sldMk cId="2051982706" sldId="293"/>
            <ac:picMk id="8" creationId="{2E8B9680-EBD8-42A5-AAF8-087CA88DF3CF}"/>
          </ac:picMkLst>
        </pc:picChg>
        <pc:picChg chg="add">
          <ac:chgData name="" userId="70d4d3bd3066309e" providerId="LiveId" clId="{CC42F4CE-AA88-4FE0-B75A-5E58DC2D5815}" dt="2021-02-28T09:57:18.684" v="9334"/>
          <ac:picMkLst>
            <pc:docMk/>
            <pc:sldMk cId="2051982706" sldId="293"/>
            <ac:picMk id="10" creationId="{F0A3CA39-3FD1-4B01-B969-696B2C3287DE}"/>
          </ac:picMkLst>
        </pc:picChg>
        <pc:picChg chg="add mod">
          <ac:chgData name="" userId="70d4d3bd3066309e" providerId="LiveId" clId="{CC42F4CE-AA88-4FE0-B75A-5E58DC2D5815}" dt="2021-02-28T09:57:48.044" v="9344" actId="1076"/>
          <ac:picMkLst>
            <pc:docMk/>
            <pc:sldMk cId="2051982706" sldId="293"/>
            <ac:picMk id="15" creationId="{71B96765-0AF8-4CB9-8321-7DCB706C6EAB}"/>
          </ac:picMkLst>
        </pc:picChg>
      </pc:sldChg>
      <pc:sldChg chg="addSp delSp modSp add ord modNotesTx">
        <pc:chgData name="" userId="70d4d3bd3066309e" providerId="LiveId" clId="{CC42F4CE-AA88-4FE0-B75A-5E58DC2D5815}" dt="2021-03-09T06:14:10.071" v="26133" actId="20577"/>
        <pc:sldMkLst>
          <pc:docMk/>
          <pc:sldMk cId="3727553048" sldId="294"/>
        </pc:sldMkLst>
        <pc:spChg chg="mod">
          <ac:chgData name="" userId="70d4d3bd3066309e" providerId="LiveId" clId="{CC42F4CE-AA88-4FE0-B75A-5E58DC2D5815}" dt="2021-02-28T12:32:30.450" v="12658"/>
          <ac:spMkLst>
            <pc:docMk/>
            <pc:sldMk cId="3727553048" sldId="294"/>
            <ac:spMk id="2" creationId="{179D12B5-3AC1-43FB-B4C3-F8A0B81888D4}"/>
          </ac:spMkLst>
        </pc:spChg>
        <pc:spChg chg="mod">
          <ac:chgData name="" userId="70d4d3bd3066309e" providerId="LiveId" clId="{CC42F4CE-AA88-4FE0-B75A-5E58DC2D5815}" dt="2021-02-28T10:49:55.751" v="11047"/>
          <ac:spMkLst>
            <pc:docMk/>
            <pc:sldMk cId="3727553048" sldId="294"/>
            <ac:spMk id="14" creationId="{B791119B-AFFC-4B88-82BF-44B21217839C}"/>
          </ac:spMkLst>
        </pc:spChg>
        <pc:spChg chg="mod">
          <ac:chgData name="" userId="70d4d3bd3066309e" providerId="LiveId" clId="{CC42F4CE-AA88-4FE0-B75A-5E58DC2D5815}" dt="2021-02-28T09:59:36.044" v="9467" actId="1076"/>
          <ac:spMkLst>
            <pc:docMk/>
            <pc:sldMk cId="3727553048" sldId="294"/>
            <ac:spMk id="16" creationId="{AC240BF9-A993-40FB-94AC-047322546FCE}"/>
          </ac:spMkLst>
        </pc:spChg>
        <pc:picChg chg="add mod">
          <ac:chgData name="" userId="70d4d3bd3066309e" providerId="LiveId" clId="{CC42F4CE-AA88-4FE0-B75A-5E58DC2D5815}" dt="2021-02-28T09:59:31.630" v="9465" actId="1076"/>
          <ac:picMkLst>
            <pc:docMk/>
            <pc:sldMk cId="3727553048" sldId="294"/>
            <ac:picMk id="8" creationId="{5F1D7B43-4EF9-4AE5-8A53-1E826AAAB2A1}"/>
          </ac:picMkLst>
        </pc:picChg>
        <pc:picChg chg="del">
          <ac:chgData name="" userId="70d4d3bd3066309e" providerId="LiveId" clId="{CC42F4CE-AA88-4FE0-B75A-5E58DC2D5815}" dt="2021-02-28T09:58:58.805" v="9435" actId="478"/>
          <ac:picMkLst>
            <pc:docMk/>
            <pc:sldMk cId="3727553048" sldId="294"/>
            <ac:picMk id="10" creationId="{F0A3CA39-3FD1-4B01-B969-696B2C3287DE}"/>
          </ac:picMkLst>
        </pc:picChg>
        <pc:picChg chg="mod">
          <ac:chgData name="" userId="70d4d3bd3066309e" providerId="LiveId" clId="{CC42F4CE-AA88-4FE0-B75A-5E58DC2D5815}" dt="2021-02-28T10:55:17.233" v="11356" actId="1076"/>
          <ac:picMkLst>
            <pc:docMk/>
            <pc:sldMk cId="3727553048" sldId="294"/>
            <ac:picMk id="15" creationId="{71B96765-0AF8-4CB9-8321-7DCB706C6EAB}"/>
          </ac:picMkLst>
        </pc:picChg>
      </pc:sldChg>
      <pc:sldChg chg="addSp delSp modSp add ord modNotesTx">
        <pc:chgData name="" userId="70d4d3bd3066309e" providerId="LiveId" clId="{CC42F4CE-AA88-4FE0-B75A-5E58DC2D5815}" dt="2021-02-28T12:32:32.975" v="12659"/>
        <pc:sldMkLst>
          <pc:docMk/>
          <pc:sldMk cId="636570608" sldId="295"/>
        </pc:sldMkLst>
        <pc:spChg chg="mod">
          <ac:chgData name="" userId="70d4d3bd3066309e" providerId="LiveId" clId="{CC42F4CE-AA88-4FE0-B75A-5E58DC2D5815}" dt="2021-02-28T12:32:32.975" v="12659"/>
          <ac:spMkLst>
            <pc:docMk/>
            <pc:sldMk cId="636570608" sldId="295"/>
            <ac:spMk id="2" creationId="{179D12B5-3AC1-43FB-B4C3-F8A0B81888D4}"/>
          </ac:spMkLst>
        </pc:spChg>
        <pc:spChg chg="add mod">
          <ac:chgData name="" userId="70d4d3bd3066309e" providerId="LiveId" clId="{CC42F4CE-AA88-4FE0-B75A-5E58DC2D5815}" dt="2021-02-28T10:49:46.631" v="11046" actId="20577"/>
          <ac:spMkLst>
            <pc:docMk/>
            <pc:sldMk cId="636570608" sldId="295"/>
            <ac:spMk id="8" creationId="{AD0EFE54-0320-4936-8D80-296C3B23DC32}"/>
          </ac:spMkLst>
        </pc:spChg>
        <pc:spChg chg="mod">
          <ac:chgData name="" userId="70d4d3bd3066309e" providerId="LiveId" clId="{CC42F4CE-AA88-4FE0-B75A-5E58DC2D5815}" dt="2021-02-28T10:57:11.664" v="11468" actId="255"/>
          <ac:spMkLst>
            <pc:docMk/>
            <pc:sldMk cId="636570608" sldId="295"/>
            <ac:spMk id="14" creationId="{B791119B-AFFC-4B88-82BF-44B21217839C}"/>
          </ac:spMkLst>
        </pc:spChg>
        <pc:spChg chg="del">
          <ac:chgData name="" userId="70d4d3bd3066309e" providerId="LiveId" clId="{CC42F4CE-AA88-4FE0-B75A-5E58DC2D5815}" dt="2021-02-28T09:59:51.380" v="9473" actId="478"/>
          <ac:spMkLst>
            <pc:docMk/>
            <pc:sldMk cId="636570608" sldId="295"/>
            <ac:spMk id="16" creationId="{AC240BF9-A993-40FB-94AC-047322546FCE}"/>
          </ac:spMkLst>
        </pc:spChg>
        <pc:picChg chg="add mod ord">
          <ac:chgData name="" userId="70d4d3bd3066309e" providerId="LiveId" clId="{CC42F4CE-AA88-4FE0-B75A-5E58DC2D5815}" dt="2021-02-28T10:00:14.434" v="9482" actId="171"/>
          <ac:picMkLst>
            <pc:docMk/>
            <pc:sldMk cId="636570608" sldId="295"/>
            <ac:picMk id="9" creationId="{BD0B5EC3-AFE5-4AEC-B9C9-F7677D4B354E}"/>
          </ac:picMkLst>
        </pc:picChg>
        <pc:picChg chg="mod ord">
          <ac:chgData name="" userId="70d4d3bd3066309e" providerId="LiveId" clId="{CC42F4CE-AA88-4FE0-B75A-5E58DC2D5815}" dt="2021-02-28T10:57:04.838" v="11465" actId="1076"/>
          <ac:picMkLst>
            <pc:docMk/>
            <pc:sldMk cId="636570608" sldId="295"/>
            <ac:picMk id="10" creationId="{F0A3CA39-3FD1-4B01-B969-696B2C3287DE}"/>
          </ac:picMkLst>
        </pc:picChg>
        <pc:picChg chg="del">
          <ac:chgData name="" userId="70d4d3bd3066309e" providerId="LiveId" clId="{CC42F4CE-AA88-4FE0-B75A-5E58DC2D5815}" dt="2021-02-28T09:59:50.737" v="9472" actId="478"/>
          <ac:picMkLst>
            <pc:docMk/>
            <pc:sldMk cId="636570608" sldId="295"/>
            <ac:picMk id="15" creationId="{71B96765-0AF8-4CB9-8321-7DCB706C6EAB}"/>
          </ac:picMkLst>
        </pc:picChg>
      </pc:sldChg>
      <pc:sldChg chg="addSp delSp modSp add modNotesTx">
        <pc:chgData name="" userId="70d4d3bd3066309e" providerId="LiveId" clId="{CC42F4CE-AA88-4FE0-B75A-5E58DC2D5815}" dt="2021-03-09T07:11:41.282" v="26992" actId="1076"/>
        <pc:sldMkLst>
          <pc:docMk/>
          <pc:sldMk cId="71546674" sldId="296"/>
        </pc:sldMkLst>
        <pc:spChg chg="mod">
          <ac:chgData name="" userId="70d4d3bd3066309e" providerId="LiveId" clId="{CC42F4CE-AA88-4FE0-B75A-5E58DC2D5815}" dt="2021-02-28T12:32:36.346" v="12660"/>
          <ac:spMkLst>
            <pc:docMk/>
            <pc:sldMk cId="71546674" sldId="296"/>
            <ac:spMk id="2" creationId="{179D12B5-3AC1-43FB-B4C3-F8A0B81888D4}"/>
          </ac:spMkLst>
        </pc:spChg>
        <pc:spChg chg="add mod">
          <ac:chgData name="" userId="70d4d3bd3066309e" providerId="LiveId" clId="{CC42F4CE-AA88-4FE0-B75A-5E58DC2D5815}" dt="2021-03-09T07:11:28.337" v="26987" actId="1076"/>
          <ac:spMkLst>
            <pc:docMk/>
            <pc:sldMk cId="71546674" sldId="296"/>
            <ac:spMk id="10" creationId="{A6B2D849-A593-43E9-A896-9314A12860BD}"/>
          </ac:spMkLst>
        </pc:spChg>
        <pc:spChg chg="mod">
          <ac:chgData name="" userId="70d4d3bd3066309e" providerId="LiveId" clId="{CC42F4CE-AA88-4FE0-B75A-5E58DC2D5815}" dt="2021-02-28T10:49:38.464" v="11042" actId="20577"/>
          <ac:spMkLst>
            <pc:docMk/>
            <pc:sldMk cId="71546674" sldId="296"/>
            <ac:spMk id="14" creationId="{B791119B-AFFC-4B88-82BF-44B21217839C}"/>
          </ac:spMkLst>
        </pc:spChg>
        <pc:spChg chg="del">
          <ac:chgData name="" userId="70d4d3bd3066309e" providerId="LiveId" clId="{CC42F4CE-AA88-4FE0-B75A-5E58DC2D5815}" dt="2021-02-28T10:09:58.492" v="9618" actId="478"/>
          <ac:spMkLst>
            <pc:docMk/>
            <pc:sldMk cId="71546674" sldId="296"/>
            <ac:spMk id="16" creationId="{AC240BF9-A993-40FB-94AC-047322546FCE}"/>
          </ac:spMkLst>
        </pc:spChg>
        <pc:picChg chg="add mod">
          <ac:chgData name="" userId="70d4d3bd3066309e" providerId="LiveId" clId="{CC42F4CE-AA88-4FE0-B75A-5E58DC2D5815}" dt="2021-03-09T07:11:41.282" v="26992" actId="1076"/>
          <ac:picMkLst>
            <pc:docMk/>
            <pc:sldMk cId="71546674" sldId="296"/>
            <ac:picMk id="9" creationId="{38737A14-0BF3-48F9-AD7E-DBD2FDFF677C}"/>
          </ac:picMkLst>
        </pc:picChg>
        <pc:picChg chg="del">
          <ac:chgData name="" userId="70d4d3bd3066309e" providerId="LiveId" clId="{CC42F4CE-AA88-4FE0-B75A-5E58DC2D5815}" dt="2021-02-28T10:09:57.352" v="9617" actId="478"/>
          <ac:picMkLst>
            <pc:docMk/>
            <pc:sldMk cId="71546674" sldId="296"/>
            <ac:picMk id="15" creationId="{71B96765-0AF8-4CB9-8321-7DCB706C6EAB}"/>
          </ac:picMkLst>
        </pc:picChg>
      </pc:sldChg>
      <pc:sldChg chg="addSp delSp modSp add ord modNotesTx">
        <pc:chgData name="" userId="70d4d3bd3066309e" providerId="LiveId" clId="{CC42F4CE-AA88-4FE0-B75A-5E58DC2D5815}" dt="2021-03-09T06:04:48.950" v="25557" actId="6549"/>
        <pc:sldMkLst>
          <pc:docMk/>
          <pc:sldMk cId="4278737382" sldId="297"/>
        </pc:sldMkLst>
        <pc:spChg chg="mod">
          <ac:chgData name="" userId="70d4d3bd3066309e" providerId="LiveId" clId="{CC42F4CE-AA88-4FE0-B75A-5E58DC2D5815}" dt="2021-02-28T12:32:43.623" v="12661"/>
          <ac:spMkLst>
            <pc:docMk/>
            <pc:sldMk cId="4278737382" sldId="297"/>
            <ac:spMk id="2" creationId="{179D12B5-3AC1-43FB-B4C3-F8A0B81888D4}"/>
          </ac:spMkLst>
        </pc:spChg>
        <pc:spChg chg="mod">
          <ac:chgData name="" userId="70d4d3bd3066309e" providerId="LiveId" clId="{CC42F4CE-AA88-4FE0-B75A-5E58DC2D5815}" dt="2021-02-28T10:39:49.799" v="10466"/>
          <ac:spMkLst>
            <pc:docMk/>
            <pc:sldMk cId="4278737382" sldId="297"/>
            <ac:spMk id="10" creationId="{9ABE4C76-0976-4095-9538-89F2EC0B0529}"/>
          </ac:spMkLst>
        </pc:spChg>
        <pc:picChg chg="del">
          <ac:chgData name="" userId="70d4d3bd3066309e" providerId="LiveId" clId="{CC42F4CE-AA88-4FE0-B75A-5E58DC2D5815}" dt="2021-02-28T10:17:22.234" v="9897" actId="478"/>
          <ac:picMkLst>
            <pc:docMk/>
            <pc:sldMk cId="4278737382" sldId="297"/>
            <ac:picMk id="3" creationId="{BEFA8D4B-49D8-4C9C-9A94-1FCBE34E0762}"/>
          </ac:picMkLst>
        </pc:picChg>
        <pc:picChg chg="add mod">
          <ac:chgData name="" userId="70d4d3bd3066309e" providerId="LiveId" clId="{CC42F4CE-AA88-4FE0-B75A-5E58DC2D5815}" dt="2021-02-28T10:36:02.487" v="10316" actId="1076"/>
          <ac:picMkLst>
            <pc:docMk/>
            <pc:sldMk cId="4278737382" sldId="297"/>
            <ac:picMk id="6" creationId="{F018D1C0-326E-496F-924B-36FEBA98FCA0}"/>
          </ac:picMkLst>
        </pc:picChg>
      </pc:sldChg>
      <pc:sldChg chg="addSp delSp modSp add modNotesTx">
        <pc:chgData name="" userId="70d4d3bd3066309e" providerId="LiveId" clId="{CC42F4CE-AA88-4FE0-B75A-5E58DC2D5815}" dt="2021-03-09T06:15:45.462" v="26249" actId="113"/>
        <pc:sldMkLst>
          <pc:docMk/>
          <pc:sldMk cId="3107076072" sldId="298"/>
        </pc:sldMkLst>
        <pc:spChg chg="mod">
          <ac:chgData name="" userId="70d4d3bd3066309e" providerId="LiveId" clId="{CC42F4CE-AA88-4FE0-B75A-5E58DC2D5815}" dt="2021-02-28T12:32:47.117" v="12662"/>
          <ac:spMkLst>
            <pc:docMk/>
            <pc:sldMk cId="3107076072" sldId="298"/>
            <ac:spMk id="2" creationId="{179D12B5-3AC1-43FB-B4C3-F8A0B81888D4}"/>
          </ac:spMkLst>
        </pc:spChg>
        <pc:spChg chg="mod">
          <ac:chgData name="" userId="70d4d3bd3066309e" providerId="LiveId" clId="{CC42F4CE-AA88-4FE0-B75A-5E58DC2D5815}" dt="2021-03-09T06:15:45.462" v="26249" actId="113"/>
          <ac:spMkLst>
            <pc:docMk/>
            <pc:sldMk cId="3107076072" sldId="298"/>
            <ac:spMk id="10" creationId="{9ABE4C76-0976-4095-9538-89F2EC0B0529}"/>
          </ac:spMkLst>
        </pc:spChg>
        <pc:picChg chg="del">
          <ac:chgData name="" userId="70d4d3bd3066309e" providerId="LiveId" clId="{CC42F4CE-AA88-4FE0-B75A-5E58DC2D5815}" dt="2021-02-28T10:48:16.997" v="10923" actId="478"/>
          <ac:picMkLst>
            <pc:docMk/>
            <pc:sldMk cId="3107076072" sldId="298"/>
            <ac:picMk id="3" creationId="{BEFA8D4B-49D8-4C9C-9A94-1FCBE34E0762}"/>
          </ac:picMkLst>
        </pc:picChg>
        <pc:picChg chg="add mod">
          <ac:chgData name="" userId="70d4d3bd3066309e" providerId="LiveId" clId="{CC42F4CE-AA88-4FE0-B75A-5E58DC2D5815}" dt="2021-02-28T10:48:23.944" v="10927" actId="1076"/>
          <ac:picMkLst>
            <pc:docMk/>
            <pc:sldMk cId="3107076072" sldId="298"/>
            <ac:picMk id="6" creationId="{7EA9DD92-21E7-4650-96FD-C723F7F509FB}"/>
          </ac:picMkLst>
        </pc:picChg>
      </pc:sldChg>
      <pc:sldChg chg="addSp delSp modSp add ord modNotesTx">
        <pc:chgData name="" userId="70d4d3bd3066309e" providerId="LiveId" clId="{CC42F4CE-AA88-4FE0-B75A-5E58DC2D5815}" dt="2021-03-09T06:15:54.169" v="26255" actId="20577"/>
        <pc:sldMkLst>
          <pc:docMk/>
          <pc:sldMk cId="2997032383" sldId="299"/>
        </pc:sldMkLst>
        <pc:spChg chg="mod">
          <ac:chgData name="" userId="70d4d3bd3066309e" providerId="LiveId" clId="{CC42F4CE-AA88-4FE0-B75A-5E58DC2D5815}" dt="2021-02-28T12:32:59.408" v="12663"/>
          <ac:spMkLst>
            <pc:docMk/>
            <pc:sldMk cId="2997032383" sldId="299"/>
            <ac:spMk id="2" creationId="{179D12B5-3AC1-43FB-B4C3-F8A0B81888D4}"/>
          </ac:spMkLst>
        </pc:spChg>
        <pc:spChg chg="del">
          <ac:chgData name="" userId="70d4d3bd3066309e" providerId="LiveId" clId="{CC42F4CE-AA88-4FE0-B75A-5E58DC2D5815}" dt="2021-02-28T10:53:01.531" v="11201" actId="478"/>
          <ac:spMkLst>
            <pc:docMk/>
            <pc:sldMk cId="2997032383" sldId="299"/>
            <ac:spMk id="10" creationId="{A6B2D849-A593-43E9-A896-9314A12860BD}"/>
          </ac:spMkLst>
        </pc:spChg>
        <pc:spChg chg="add mod">
          <ac:chgData name="" userId="70d4d3bd3066309e" providerId="LiveId" clId="{CC42F4CE-AA88-4FE0-B75A-5E58DC2D5815}" dt="2021-02-28T10:53:29.008" v="11228" actId="20577"/>
          <ac:spMkLst>
            <pc:docMk/>
            <pc:sldMk cId="2997032383" sldId="299"/>
            <ac:spMk id="12" creationId="{549F8E04-DEC9-4F60-A571-0AAF09B99F5F}"/>
          </ac:spMkLst>
        </pc:spChg>
        <pc:spChg chg="mod">
          <ac:chgData name="" userId="70d4d3bd3066309e" providerId="LiveId" clId="{CC42F4CE-AA88-4FE0-B75A-5E58DC2D5815}" dt="2021-02-28T10:53:18.432" v="11214" actId="1076"/>
          <ac:spMkLst>
            <pc:docMk/>
            <pc:sldMk cId="2997032383" sldId="299"/>
            <ac:spMk id="14" creationId="{B791119B-AFFC-4B88-82BF-44B21217839C}"/>
          </ac:spMkLst>
        </pc:spChg>
        <pc:picChg chg="mod">
          <ac:chgData name="" userId="70d4d3bd3066309e" providerId="LiveId" clId="{CC42F4CE-AA88-4FE0-B75A-5E58DC2D5815}" dt="2021-02-28T10:53:09.501" v="11204" actId="14100"/>
          <ac:picMkLst>
            <pc:docMk/>
            <pc:sldMk cId="2997032383" sldId="299"/>
            <ac:picMk id="8" creationId="{5F1D7B43-4EF9-4AE5-8A53-1E826AAAB2A1}"/>
          </ac:picMkLst>
        </pc:picChg>
        <pc:picChg chg="del">
          <ac:chgData name="" userId="70d4d3bd3066309e" providerId="LiveId" clId="{CC42F4CE-AA88-4FE0-B75A-5E58DC2D5815}" dt="2021-02-28T10:52:59.569" v="11200" actId="478"/>
          <ac:picMkLst>
            <pc:docMk/>
            <pc:sldMk cId="2997032383" sldId="299"/>
            <ac:picMk id="9" creationId="{38737A14-0BF3-48F9-AD7E-DBD2FDFF677C}"/>
          </ac:picMkLst>
        </pc:picChg>
        <pc:picChg chg="add mod">
          <ac:chgData name="" userId="70d4d3bd3066309e" providerId="LiveId" clId="{CC42F4CE-AA88-4FE0-B75A-5E58DC2D5815}" dt="2021-02-28T10:53:06.842" v="11203" actId="1076"/>
          <ac:picMkLst>
            <pc:docMk/>
            <pc:sldMk cId="2997032383" sldId="299"/>
            <ac:picMk id="11" creationId="{78971BAC-E422-4BE6-8C41-8156AE0D6310}"/>
          </ac:picMkLst>
        </pc:picChg>
      </pc:sldChg>
      <pc:sldChg chg="addSp delSp modSp add ord modNotesTx">
        <pc:chgData name="" userId="70d4d3bd3066309e" providerId="LiveId" clId="{CC42F4CE-AA88-4FE0-B75A-5E58DC2D5815}" dt="2021-03-09T06:16:40.350" v="26266" actId="6549"/>
        <pc:sldMkLst>
          <pc:docMk/>
          <pc:sldMk cId="3761283569" sldId="300"/>
        </pc:sldMkLst>
        <pc:spChg chg="mod">
          <ac:chgData name="" userId="70d4d3bd3066309e" providerId="LiveId" clId="{CC42F4CE-AA88-4FE0-B75A-5E58DC2D5815}" dt="2021-02-28T12:33:01.788" v="12664"/>
          <ac:spMkLst>
            <pc:docMk/>
            <pc:sldMk cId="3761283569" sldId="300"/>
            <ac:spMk id="2" creationId="{179D12B5-3AC1-43FB-B4C3-F8A0B81888D4}"/>
          </ac:spMkLst>
        </pc:spChg>
        <pc:spChg chg="mod">
          <ac:chgData name="" userId="70d4d3bd3066309e" providerId="LiveId" clId="{CC42F4CE-AA88-4FE0-B75A-5E58DC2D5815}" dt="2021-02-28T10:56:54.708" v="11462" actId="255"/>
          <ac:spMkLst>
            <pc:docMk/>
            <pc:sldMk cId="3761283569" sldId="300"/>
            <ac:spMk id="10" creationId="{A6B2D849-A593-43E9-A896-9314A12860BD}"/>
          </ac:spMkLst>
        </pc:spChg>
        <pc:spChg chg="mod">
          <ac:chgData name="" userId="70d4d3bd3066309e" providerId="LiveId" clId="{CC42F4CE-AA88-4FE0-B75A-5E58DC2D5815}" dt="2021-02-28T10:56:38.267" v="11461" actId="1076"/>
          <ac:spMkLst>
            <pc:docMk/>
            <pc:sldMk cId="3761283569" sldId="300"/>
            <ac:spMk id="14" creationId="{B791119B-AFFC-4B88-82BF-44B21217839C}"/>
          </ac:spMkLst>
        </pc:spChg>
        <pc:picChg chg="del">
          <ac:chgData name="" userId="70d4d3bd3066309e" providerId="LiveId" clId="{CC42F4CE-AA88-4FE0-B75A-5E58DC2D5815}" dt="2021-02-28T10:56:14.206" v="11433" actId="478"/>
          <ac:picMkLst>
            <pc:docMk/>
            <pc:sldMk cId="3761283569" sldId="300"/>
            <ac:picMk id="8" creationId="{5F1D7B43-4EF9-4AE5-8A53-1E826AAAB2A1}"/>
          </ac:picMkLst>
        </pc:picChg>
        <pc:picChg chg="add mod">
          <ac:chgData name="" userId="70d4d3bd3066309e" providerId="LiveId" clId="{CC42F4CE-AA88-4FE0-B75A-5E58DC2D5815}" dt="2021-02-28T10:56:21.942" v="11435" actId="1076"/>
          <ac:picMkLst>
            <pc:docMk/>
            <pc:sldMk cId="3761283569" sldId="300"/>
            <ac:picMk id="11" creationId="{E5C6AA2E-106E-4113-9735-9D3A8AAC0A02}"/>
          </ac:picMkLst>
        </pc:picChg>
      </pc:sldChg>
      <pc:sldChg chg="modSp add">
        <pc:chgData name="" userId="70d4d3bd3066309e" providerId="LiveId" clId="{CC42F4CE-AA88-4FE0-B75A-5E58DC2D5815}" dt="2021-02-28T12:23:25.447" v="12641" actId="208"/>
        <pc:sldMkLst>
          <pc:docMk/>
          <pc:sldMk cId="4219154268" sldId="301"/>
        </pc:sldMkLst>
        <pc:spChg chg="mod">
          <ac:chgData name="" userId="70d4d3bd3066309e" providerId="LiveId" clId="{CC42F4CE-AA88-4FE0-B75A-5E58DC2D5815}" dt="2021-02-28T12:23:20.811" v="12640" actId="207"/>
          <ac:spMkLst>
            <pc:docMk/>
            <pc:sldMk cId="4219154268" sldId="301"/>
            <ac:spMk id="4" creationId="{C78AF8FD-944B-49A2-B87D-AAA42D91E6CC}"/>
          </ac:spMkLst>
        </pc:spChg>
        <pc:spChg chg="mod">
          <ac:chgData name="" userId="70d4d3bd3066309e" providerId="LiveId" clId="{CC42F4CE-AA88-4FE0-B75A-5E58DC2D5815}" dt="2021-02-28T12:23:25.447" v="12641" actId="208"/>
          <ac:spMkLst>
            <pc:docMk/>
            <pc:sldMk cId="4219154268" sldId="301"/>
            <ac:spMk id="5" creationId="{B3A66F6B-A71C-4DAC-8A50-9DBE5D0103B5}"/>
          </ac:spMkLst>
        </pc:spChg>
      </pc:sldChg>
      <pc:sldChg chg="addSp delSp modSp add ord modNotesTx">
        <pc:chgData name="" userId="70d4d3bd3066309e" providerId="LiveId" clId="{CC42F4CE-AA88-4FE0-B75A-5E58DC2D5815}" dt="2021-03-09T06:17:08.557" v="26386" actId="20577"/>
        <pc:sldMkLst>
          <pc:docMk/>
          <pc:sldMk cId="1338894959" sldId="302"/>
        </pc:sldMkLst>
        <pc:spChg chg="mod">
          <ac:chgData name="" userId="70d4d3bd3066309e" providerId="LiveId" clId="{CC42F4CE-AA88-4FE0-B75A-5E58DC2D5815}" dt="2021-02-28T12:33:04.197" v="12665"/>
          <ac:spMkLst>
            <pc:docMk/>
            <pc:sldMk cId="1338894959" sldId="302"/>
            <ac:spMk id="2" creationId="{179D12B5-3AC1-43FB-B4C3-F8A0B81888D4}"/>
          </ac:spMkLst>
        </pc:spChg>
        <pc:spChg chg="mod">
          <ac:chgData name="" userId="70d4d3bd3066309e" providerId="LiveId" clId="{CC42F4CE-AA88-4FE0-B75A-5E58DC2D5815}" dt="2021-02-28T12:03:55.072" v="12266" actId="1076"/>
          <ac:spMkLst>
            <pc:docMk/>
            <pc:sldMk cId="1338894959" sldId="302"/>
            <ac:spMk id="10" creationId="{9ABE4C76-0976-4095-9538-89F2EC0B0529}"/>
          </ac:spMkLst>
        </pc:spChg>
        <pc:picChg chg="del">
          <ac:chgData name="" userId="70d4d3bd3066309e" providerId="LiveId" clId="{CC42F4CE-AA88-4FE0-B75A-5E58DC2D5815}" dt="2021-02-28T11:07:34.201" v="12030" actId="478"/>
          <ac:picMkLst>
            <pc:docMk/>
            <pc:sldMk cId="1338894959" sldId="302"/>
            <ac:picMk id="6" creationId="{7EA9DD92-21E7-4650-96FD-C723F7F509FB}"/>
          </ac:picMkLst>
        </pc:picChg>
        <pc:picChg chg="add mod">
          <ac:chgData name="" userId="70d4d3bd3066309e" providerId="LiveId" clId="{CC42F4CE-AA88-4FE0-B75A-5E58DC2D5815}" dt="2021-02-28T11:07:52.401" v="12038" actId="1076"/>
          <ac:picMkLst>
            <pc:docMk/>
            <pc:sldMk cId="1338894959" sldId="302"/>
            <ac:picMk id="7" creationId="{738A4894-FB0E-49E9-8D76-38CACFCF183E}"/>
          </ac:picMkLst>
        </pc:picChg>
      </pc:sldChg>
      <pc:sldChg chg="addSp delSp modSp add ord modAnim modNotesTx">
        <pc:chgData name="" userId="70d4d3bd3066309e" providerId="LiveId" clId="{CC42F4CE-AA88-4FE0-B75A-5E58DC2D5815}" dt="2021-03-09T06:17:18.713" v="26396" actId="20577"/>
        <pc:sldMkLst>
          <pc:docMk/>
          <pc:sldMk cId="4163437105" sldId="303"/>
        </pc:sldMkLst>
        <pc:spChg chg="mod">
          <ac:chgData name="" userId="70d4d3bd3066309e" providerId="LiveId" clId="{CC42F4CE-AA88-4FE0-B75A-5E58DC2D5815}" dt="2021-02-28T12:33:06.774" v="12666"/>
          <ac:spMkLst>
            <pc:docMk/>
            <pc:sldMk cId="4163437105" sldId="303"/>
            <ac:spMk id="2" creationId="{179D12B5-3AC1-43FB-B4C3-F8A0B81888D4}"/>
          </ac:spMkLst>
        </pc:spChg>
        <pc:spChg chg="add mod">
          <ac:chgData name="" userId="70d4d3bd3066309e" providerId="LiveId" clId="{CC42F4CE-AA88-4FE0-B75A-5E58DC2D5815}" dt="2021-02-28T12:07:48.156" v="12280" actId="208"/>
          <ac:spMkLst>
            <pc:docMk/>
            <pc:sldMk cId="4163437105" sldId="303"/>
            <ac:spMk id="5" creationId="{0336F8FF-AE64-41AE-A728-45E7D40F6C44}"/>
          </ac:spMkLst>
        </pc:spChg>
        <pc:spChg chg="add mod">
          <ac:chgData name="" userId="70d4d3bd3066309e" providerId="LiveId" clId="{CC42F4CE-AA88-4FE0-B75A-5E58DC2D5815}" dt="2021-02-28T12:08:05.698" v="12285" actId="208"/>
          <ac:spMkLst>
            <pc:docMk/>
            <pc:sldMk cId="4163437105" sldId="303"/>
            <ac:spMk id="6" creationId="{2FCC8B94-874A-47B4-BB9F-FF96AE39FD75}"/>
          </ac:spMkLst>
        </pc:spChg>
        <pc:spChg chg="add mod">
          <ac:chgData name="" userId="70d4d3bd3066309e" providerId="LiveId" clId="{CC42F4CE-AA88-4FE0-B75A-5E58DC2D5815}" dt="2021-02-28T12:11:25.762" v="12399" actId="120"/>
          <ac:spMkLst>
            <pc:docMk/>
            <pc:sldMk cId="4163437105" sldId="303"/>
            <ac:spMk id="8" creationId="{98EDB203-400E-4340-958B-1AB5B9F6264B}"/>
          </ac:spMkLst>
        </pc:spChg>
        <pc:spChg chg="del">
          <ac:chgData name="" userId="70d4d3bd3066309e" providerId="LiveId" clId="{CC42F4CE-AA88-4FE0-B75A-5E58DC2D5815}" dt="2021-02-28T12:07:02.872" v="12269" actId="478"/>
          <ac:spMkLst>
            <pc:docMk/>
            <pc:sldMk cId="4163437105" sldId="303"/>
            <ac:spMk id="10" creationId="{9ABE4C76-0976-4095-9538-89F2EC0B0529}"/>
          </ac:spMkLst>
        </pc:spChg>
        <pc:spChg chg="add mod">
          <ac:chgData name="" userId="70d4d3bd3066309e" providerId="LiveId" clId="{CC42F4CE-AA88-4FE0-B75A-5E58DC2D5815}" dt="2021-03-01T02:30:49.963" v="12756" actId="1076"/>
          <ac:spMkLst>
            <pc:docMk/>
            <pc:sldMk cId="4163437105" sldId="303"/>
            <ac:spMk id="10" creationId="{FF4EA886-09BB-47A8-BFC9-E157433162C5}"/>
          </ac:spMkLst>
        </pc:spChg>
        <pc:picChg chg="add mod">
          <ac:chgData name="" userId="70d4d3bd3066309e" providerId="LiveId" clId="{CC42F4CE-AA88-4FE0-B75A-5E58DC2D5815}" dt="2021-02-28T12:07:17.540" v="12273" actId="1076"/>
          <ac:picMkLst>
            <pc:docMk/>
            <pc:sldMk cId="4163437105" sldId="303"/>
            <ac:picMk id="3" creationId="{8397BC45-ED9B-4CC3-876C-8F34A1CED511}"/>
          </ac:picMkLst>
        </pc:picChg>
        <pc:picChg chg="add mod">
          <ac:chgData name="" userId="70d4d3bd3066309e" providerId="LiveId" clId="{CC42F4CE-AA88-4FE0-B75A-5E58DC2D5815}" dt="2021-03-01T02:29:46.208" v="12669" actId="1076"/>
          <ac:picMkLst>
            <pc:docMk/>
            <pc:sldMk cId="4163437105" sldId="303"/>
            <ac:picMk id="9" creationId="{0EE465D0-1A01-4934-AE00-872296FEA457}"/>
          </ac:picMkLst>
        </pc:picChg>
      </pc:sldChg>
      <pc:sldChg chg="modSp add">
        <pc:chgData name="" userId="70d4d3bd3066309e" providerId="LiveId" clId="{CC42F4CE-AA88-4FE0-B75A-5E58DC2D5815}" dt="2021-02-28T12:32:06.101" v="12652" actId="207"/>
        <pc:sldMkLst>
          <pc:docMk/>
          <pc:sldMk cId="2981235648" sldId="304"/>
        </pc:sldMkLst>
        <pc:spChg chg="mod">
          <ac:chgData name="" userId="70d4d3bd3066309e" providerId="LiveId" clId="{CC42F4CE-AA88-4FE0-B75A-5E58DC2D5815}" dt="2021-02-28T12:32:06.101" v="12652" actId="207"/>
          <ac:spMkLst>
            <pc:docMk/>
            <pc:sldMk cId="2981235648" sldId="304"/>
            <ac:spMk id="4" creationId="{C78AF8FD-944B-49A2-B87D-AAA42D91E6CC}"/>
          </ac:spMkLst>
        </pc:spChg>
      </pc:sldChg>
      <pc:sldChg chg="modSp add ord">
        <pc:chgData name="" userId="70d4d3bd3066309e" providerId="LiveId" clId="{CC42F4CE-AA88-4FE0-B75A-5E58DC2D5815}" dt="2021-03-01T02:33:45.786" v="12775" actId="1076"/>
        <pc:sldMkLst>
          <pc:docMk/>
          <pc:sldMk cId="1526888287" sldId="305"/>
        </pc:sldMkLst>
        <pc:spChg chg="mod">
          <ac:chgData name="" userId="70d4d3bd3066309e" providerId="LiveId" clId="{CC42F4CE-AA88-4FE0-B75A-5E58DC2D5815}" dt="2021-03-01T02:33:45.786" v="12775" actId="1076"/>
          <ac:spMkLst>
            <pc:docMk/>
            <pc:sldMk cId="1526888287" sldId="305"/>
            <ac:spMk id="4" creationId="{C78AF8FD-944B-49A2-B87D-AAA42D91E6CC}"/>
          </ac:spMkLst>
        </pc:spChg>
        <pc:spChg chg="mod">
          <ac:chgData name="" userId="70d4d3bd3066309e" providerId="LiveId" clId="{CC42F4CE-AA88-4FE0-B75A-5E58DC2D5815}" dt="2021-03-01T02:32:23.706" v="12763" actId="208"/>
          <ac:spMkLst>
            <pc:docMk/>
            <pc:sldMk cId="1526888287" sldId="305"/>
            <ac:spMk id="5" creationId="{B3A66F6B-A71C-4DAC-8A50-9DBE5D0103B5}"/>
          </ac:spMkLst>
        </pc:spChg>
      </pc:sldChg>
      <pc:sldChg chg="addSp delSp modSp add ord modNotesTx">
        <pc:chgData name="" userId="70d4d3bd3066309e" providerId="LiveId" clId="{CC42F4CE-AA88-4FE0-B75A-5E58DC2D5815}" dt="2021-03-09T06:17:38.854" v="26398" actId="113"/>
        <pc:sldMkLst>
          <pc:docMk/>
          <pc:sldMk cId="2545417124" sldId="306"/>
        </pc:sldMkLst>
        <pc:spChg chg="mod">
          <ac:chgData name="" userId="70d4d3bd3066309e" providerId="LiveId" clId="{CC42F4CE-AA88-4FE0-B75A-5E58DC2D5815}" dt="2021-03-01T02:34:54.301" v="12782" actId="207"/>
          <ac:spMkLst>
            <pc:docMk/>
            <pc:sldMk cId="2545417124" sldId="306"/>
            <ac:spMk id="2" creationId="{179D12B5-3AC1-43FB-B4C3-F8A0B81888D4}"/>
          </ac:spMkLst>
        </pc:spChg>
        <pc:spChg chg="mod">
          <ac:chgData name="" userId="70d4d3bd3066309e" providerId="LiveId" clId="{CC42F4CE-AA88-4FE0-B75A-5E58DC2D5815}" dt="2021-03-01T02:38:07.246" v="12786" actId="208"/>
          <ac:spMkLst>
            <pc:docMk/>
            <pc:sldMk cId="2545417124" sldId="306"/>
            <ac:spMk id="4" creationId="{B200259A-A421-4F5B-B4FD-18879A8DFE9B}"/>
          </ac:spMkLst>
        </pc:spChg>
        <pc:spChg chg="mod">
          <ac:chgData name="" userId="70d4d3bd3066309e" providerId="LiveId" clId="{CC42F4CE-AA88-4FE0-B75A-5E58DC2D5815}" dt="2021-03-09T06:17:38.854" v="26398" actId="113"/>
          <ac:spMkLst>
            <pc:docMk/>
            <pc:sldMk cId="2545417124" sldId="306"/>
            <ac:spMk id="10" creationId="{9ABE4C76-0976-4095-9538-89F2EC0B0529}"/>
          </ac:spMkLst>
        </pc:spChg>
        <pc:picChg chg="add mod">
          <ac:chgData name="" userId="70d4d3bd3066309e" providerId="LiveId" clId="{CC42F4CE-AA88-4FE0-B75A-5E58DC2D5815}" dt="2021-03-01T02:41:27.758" v="12955" actId="14100"/>
          <ac:picMkLst>
            <pc:docMk/>
            <pc:sldMk cId="2545417124" sldId="306"/>
            <ac:picMk id="3" creationId="{B2120D56-C22F-4EF7-81BD-7967AA14B7E5}"/>
          </ac:picMkLst>
        </pc:picChg>
        <pc:picChg chg="del">
          <ac:chgData name="" userId="70d4d3bd3066309e" providerId="LiveId" clId="{CC42F4CE-AA88-4FE0-B75A-5E58DC2D5815}" dt="2021-03-01T02:34:33.478" v="12777" actId="478"/>
          <ac:picMkLst>
            <pc:docMk/>
            <pc:sldMk cId="2545417124" sldId="306"/>
            <ac:picMk id="6" creationId="{3AAF298E-466B-45B1-985E-4B4931579B34}"/>
          </ac:picMkLst>
        </pc:picChg>
      </pc:sldChg>
      <pc:sldChg chg="addSp delSp modSp add ord modAnim modNotesTx">
        <pc:chgData name="" userId="70d4d3bd3066309e" providerId="LiveId" clId="{CC42F4CE-AA88-4FE0-B75A-5E58DC2D5815}" dt="2021-03-01T08:21:00.098" v="14382" actId="478"/>
        <pc:sldMkLst>
          <pc:docMk/>
          <pc:sldMk cId="499926134" sldId="307"/>
        </pc:sldMkLst>
        <pc:spChg chg="add mod">
          <ac:chgData name="" userId="70d4d3bd3066309e" providerId="LiveId" clId="{CC42F4CE-AA88-4FE0-B75A-5E58DC2D5815}" dt="2021-03-01T03:02:01.200" v="13811" actId="14100"/>
          <ac:spMkLst>
            <pc:docMk/>
            <pc:sldMk cId="499926134" sldId="307"/>
            <ac:spMk id="5" creationId="{DB4DE626-FF39-4649-A403-5814C05FD3DE}"/>
          </ac:spMkLst>
        </pc:spChg>
        <pc:spChg chg="add mod">
          <ac:chgData name="" userId="70d4d3bd3066309e" providerId="LiveId" clId="{CC42F4CE-AA88-4FE0-B75A-5E58DC2D5815}" dt="2021-03-01T03:00:52.576" v="13792" actId="1076"/>
          <ac:spMkLst>
            <pc:docMk/>
            <pc:sldMk cId="499926134" sldId="307"/>
            <ac:spMk id="8" creationId="{42B25DB8-3907-41D5-8E63-ACA18DDAA051}"/>
          </ac:spMkLst>
        </pc:spChg>
        <pc:spChg chg="add mod">
          <ac:chgData name="" userId="70d4d3bd3066309e" providerId="LiveId" clId="{CC42F4CE-AA88-4FE0-B75A-5E58DC2D5815}" dt="2021-03-01T03:01:01.874" v="13797" actId="1076"/>
          <ac:spMkLst>
            <pc:docMk/>
            <pc:sldMk cId="499926134" sldId="307"/>
            <ac:spMk id="9" creationId="{231AECD8-0E54-4434-B7E0-73090F8E6E7D}"/>
          </ac:spMkLst>
        </pc:spChg>
        <pc:spChg chg="del mod">
          <ac:chgData name="" userId="70d4d3bd3066309e" providerId="LiveId" clId="{CC42F4CE-AA88-4FE0-B75A-5E58DC2D5815}" dt="2021-03-01T03:00:03.072" v="13778" actId="478"/>
          <ac:spMkLst>
            <pc:docMk/>
            <pc:sldMk cId="499926134" sldId="307"/>
            <ac:spMk id="10" creationId="{9ABE4C76-0976-4095-9538-89F2EC0B0529}"/>
          </ac:spMkLst>
        </pc:spChg>
        <pc:spChg chg="add mod">
          <ac:chgData name="" userId="70d4d3bd3066309e" providerId="LiveId" clId="{CC42F4CE-AA88-4FE0-B75A-5E58DC2D5815}" dt="2021-03-01T03:01:57.104" v="13809" actId="14100"/>
          <ac:spMkLst>
            <pc:docMk/>
            <pc:sldMk cId="499926134" sldId="307"/>
            <ac:spMk id="11" creationId="{B6F9795A-A298-4373-9006-CAEB615421C3}"/>
          </ac:spMkLst>
        </pc:spChg>
        <pc:spChg chg="add del mod">
          <ac:chgData name="" userId="70d4d3bd3066309e" providerId="LiveId" clId="{CC42F4CE-AA88-4FE0-B75A-5E58DC2D5815}" dt="2021-03-01T03:06:31.299" v="13943" actId="1582"/>
          <ac:spMkLst>
            <pc:docMk/>
            <pc:sldMk cId="499926134" sldId="307"/>
            <ac:spMk id="12" creationId="{C8A37682-8778-4993-B3A0-A54B54D2ED4E}"/>
          </ac:spMkLst>
        </pc:spChg>
        <pc:spChg chg="add mod">
          <ac:chgData name="" userId="70d4d3bd3066309e" providerId="LiveId" clId="{CC42F4CE-AA88-4FE0-B75A-5E58DC2D5815}" dt="2021-03-01T03:06:41.994" v="13949" actId="14100"/>
          <ac:spMkLst>
            <pc:docMk/>
            <pc:sldMk cId="499926134" sldId="307"/>
            <ac:spMk id="13" creationId="{C06B90B3-947B-4236-B45A-52D093B364B5}"/>
          </ac:spMkLst>
        </pc:spChg>
        <pc:picChg chg="del">
          <ac:chgData name="" userId="70d4d3bd3066309e" providerId="LiveId" clId="{CC42F4CE-AA88-4FE0-B75A-5E58DC2D5815}" dt="2021-03-01T02:52:11.825" v="13210" actId="478"/>
          <ac:picMkLst>
            <pc:docMk/>
            <pc:sldMk cId="499926134" sldId="307"/>
            <ac:picMk id="3" creationId="{B2120D56-C22F-4EF7-81BD-7967AA14B7E5}"/>
          </ac:picMkLst>
        </pc:picChg>
        <pc:picChg chg="add mod">
          <ac:chgData name="" userId="70d4d3bd3066309e" providerId="LiveId" clId="{CC42F4CE-AA88-4FE0-B75A-5E58DC2D5815}" dt="2021-03-01T03:00:41.700" v="13790" actId="1076"/>
          <ac:picMkLst>
            <pc:docMk/>
            <pc:sldMk cId="499926134" sldId="307"/>
            <ac:picMk id="6" creationId="{90ACDF59-12A5-4FAE-B969-B2FBAC080841}"/>
          </ac:picMkLst>
        </pc:picChg>
        <pc:picChg chg="add del mod">
          <ac:chgData name="" userId="70d4d3bd3066309e" providerId="LiveId" clId="{CC42F4CE-AA88-4FE0-B75A-5E58DC2D5815}" dt="2021-03-01T08:21:00.098" v="14382" actId="478"/>
          <ac:picMkLst>
            <pc:docMk/>
            <pc:sldMk cId="499926134" sldId="307"/>
            <ac:picMk id="7" creationId="{A935DCCC-99EC-4391-ADCA-C2C5C8F6911C}"/>
          </ac:picMkLst>
        </pc:picChg>
      </pc:sldChg>
      <pc:sldChg chg="addSp delSp modSp add delAnim modAnim modNotesTx">
        <pc:chgData name="" userId="70d4d3bd3066309e" providerId="LiveId" clId="{CC42F4CE-AA88-4FE0-B75A-5E58DC2D5815}" dt="2021-03-01T08:28:32.673" v="15044" actId="20577"/>
        <pc:sldMkLst>
          <pc:docMk/>
          <pc:sldMk cId="1918293378" sldId="308"/>
        </pc:sldMkLst>
        <pc:spChg chg="add mod">
          <ac:chgData name="" userId="70d4d3bd3066309e" providerId="LiveId" clId="{CC42F4CE-AA88-4FE0-B75A-5E58DC2D5815}" dt="2021-03-01T08:24:00.918" v="14595" actId="1582"/>
          <ac:spMkLst>
            <pc:docMk/>
            <pc:sldMk cId="1918293378" sldId="308"/>
            <ac:spMk id="3" creationId="{6D8E3CF7-3D15-4670-B0F9-1880038A64E0}"/>
          </ac:spMkLst>
        </pc:spChg>
        <pc:spChg chg="del">
          <ac:chgData name="" userId="70d4d3bd3066309e" providerId="LiveId" clId="{CC42F4CE-AA88-4FE0-B75A-5E58DC2D5815}" dt="2021-03-01T08:21:14.076" v="14387" actId="478"/>
          <ac:spMkLst>
            <pc:docMk/>
            <pc:sldMk cId="1918293378" sldId="308"/>
            <ac:spMk id="5" creationId="{DB4DE626-FF39-4649-A403-5814C05FD3DE}"/>
          </ac:spMkLst>
        </pc:spChg>
        <pc:spChg chg="del mod">
          <ac:chgData name="" userId="70d4d3bd3066309e" providerId="LiveId" clId="{CC42F4CE-AA88-4FE0-B75A-5E58DC2D5815}" dt="2021-03-01T08:21:12.390" v="14386" actId="478"/>
          <ac:spMkLst>
            <pc:docMk/>
            <pc:sldMk cId="1918293378" sldId="308"/>
            <ac:spMk id="9" creationId="{231AECD8-0E54-4434-B7E0-73090F8E6E7D}"/>
          </ac:spMkLst>
        </pc:spChg>
        <pc:spChg chg="add mod">
          <ac:chgData name="" userId="70d4d3bd3066309e" providerId="LiveId" clId="{CC42F4CE-AA88-4FE0-B75A-5E58DC2D5815}" dt="2021-03-01T08:24:55.030" v="14603" actId="1582"/>
          <ac:spMkLst>
            <pc:docMk/>
            <pc:sldMk cId="1918293378" sldId="308"/>
            <ac:spMk id="10" creationId="{C14C4E03-E93F-4E64-AC17-8225B6DDC93E}"/>
          </ac:spMkLst>
        </pc:spChg>
        <pc:spChg chg="del">
          <ac:chgData name="" userId="70d4d3bd3066309e" providerId="LiveId" clId="{CC42F4CE-AA88-4FE0-B75A-5E58DC2D5815}" dt="2021-03-01T08:21:08.610" v="14383" actId="478"/>
          <ac:spMkLst>
            <pc:docMk/>
            <pc:sldMk cId="1918293378" sldId="308"/>
            <ac:spMk id="11" creationId="{B6F9795A-A298-4373-9006-CAEB615421C3}"/>
          </ac:spMkLst>
        </pc:spChg>
        <pc:spChg chg="del">
          <ac:chgData name="" userId="70d4d3bd3066309e" providerId="LiveId" clId="{CC42F4CE-AA88-4FE0-B75A-5E58DC2D5815}" dt="2021-03-01T08:21:18.660" v="14390" actId="478"/>
          <ac:spMkLst>
            <pc:docMk/>
            <pc:sldMk cId="1918293378" sldId="308"/>
            <ac:spMk id="12" creationId="{C8A37682-8778-4993-B3A0-A54B54D2ED4E}"/>
          </ac:spMkLst>
        </pc:spChg>
        <pc:spChg chg="del">
          <ac:chgData name="" userId="70d4d3bd3066309e" providerId="LiveId" clId="{CC42F4CE-AA88-4FE0-B75A-5E58DC2D5815}" dt="2021-03-01T08:21:08.610" v="14383" actId="478"/>
          <ac:spMkLst>
            <pc:docMk/>
            <pc:sldMk cId="1918293378" sldId="308"/>
            <ac:spMk id="13" creationId="{C06B90B3-947B-4236-B45A-52D093B364B5}"/>
          </ac:spMkLst>
        </pc:spChg>
        <pc:spChg chg="add mod">
          <ac:chgData name="" userId="70d4d3bd3066309e" providerId="LiveId" clId="{CC42F4CE-AA88-4FE0-B75A-5E58DC2D5815}" dt="2021-03-01T08:22:29.569" v="14446" actId="1076"/>
          <ac:spMkLst>
            <pc:docMk/>
            <pc:sldMk cId="1918293378" sldId="308"/>
            <ac:spMk id="15" creationId="{2B9FF687-16B7-4F0B-B2A7-2AF79E28E824}"/>
          </ac:spMkLst>
        </pc:spChg>
        <pc:spChg chg="add mod">
          <ac:chgData name="" userId="70d4d3bd3066309e" providerId="LiveId" clId="{CC42F4CE-AA88-4FE0-B75A-5E58DC2D5815}" dt="2021-03-01T08:24:12.857" v="14598" actId="1076"/>
          <ac:spMkLst>
            <pc:docMk/>
            <pc:sldMk cId="1918293378" sldId="308"/>
            <ac:spMk id="16" creationId="{38318780-22EB-4B80-9590-287D6415661F}"/>
          </ac:spMkLst>
        </pc:spChg>
        <pc:spChg chg="add mod">
          <ac:chgData name="" userId="70d4d3bd3066309e" providerId="LiveId" clId="{CC42F4CE-AA88-4FE0-B75A-5E58DC2D5815}" dt="2021-03-01T08:25:06.669" v="14608" actId="14100"/>
          <ac:spMkLst>
            <pc:docMk/>
            <pc:sldMk cId="1918293378" sldId="308"/>
            <ac:spMk id="17" creationId="{778B6DEF-0B71-46C3-AF47-54FF02F4D072}"/>
          </ac:spMkLst>
        </pc:spChg>
        <pc:picChg chg="add del">
          <ac:chgData name="" userId="70d4d3bd3066309e" providerId="LiveId" clId="{CC42F4CE-AA88-4FE0-B75A-5E58DC2D5815}" dt="2021-03-01T08:21:16.843" v="14389" actId="478"/>
          <ac:picMkLst>
            <pc:docMk/>
            <pc:sldMk cId="1918293378" sldId="308"/>
            <ac:picMk id="6" creationId="{90ACDF59-12A5-4FAE-B969-B2FBAC080841}"/>
          </ac:picMkLst>
        </pc:picChg>
        <pc:picChg chg="del">
          <ac:chgData name="" userId="70d4d3bd3066309e" providerId="LiveId" clId="{CC42F4CE-AA88-4FE0-B75A-5E58DC2D5815}" dt="2021-03-01T08:21:09.304" v="14384" actId="478"/>
          <ac:picMkLst>
            <pc:docMk/>
            <pc:sldMk cId="1918293378" sldId="308"/>
            <ac:picMk id="7" creationId="{A935DCCC-99EC-4391-ADCA-C2C5C8F6911C}"/>
          </ac:picMkLst>
        </pc:picChg>
        <pc:picChg chg="add mod">
          <ac:chgData name="" userId="70d4d3bd3066309e" providerId="LiveId" clId="{CC42F4CE-AA88-4FE0-B75A-5E58DC2D5815}" dt="2021-03-01T08:24:59.296" v="14606" actId="1076"/>
          <ac:picMkLst>
            <pc:docMk/>
            <pc:sldMk cId="1918293378" sldId="308"/>
            <ac:picMk id="14" creationId="{37472792-3009-4165-B89D-D316ECB9CE18}"/>
          </ac:picMkLst>
        </pc:picChg>
      </pc:sldChg>
      <pc:sldChg chg="addSp delSp modSp add delAnim modNotesTx">
        <pc:chgData name="" userId="70d4d3bd3066309e" providerId="LiveId" clId="{CC42F4CE-AA88-4FE0-B75A-5E58DC2D5815}" dt="2021-03-01T08:57:47.989" v="15837" actId="1076"/>
        <pc:sldMkLst>
          <pc:docMk/>
          <pc:sldMk cId="1108747571" sldId="309"/>
        </pc:sldMkLst>
        <pc:spChg chg="del">
          <ac:chgData name="" userId="70d4d3bd3066309e" providerId="LiveId" clId="{CC42F4CE-AA88-4FE0-B75A-5E58DC2D5815}" dt="2021-03-01T08:37:56.440" v="15047" actId="478"/>
          <ac:spMkLst>
            <pc:docMk/>
            <pc:sldMk cId="1108747571" sldId="309"/>
            <ac:spMk id="3" creationId="{6D8E3CF7-3D15-4670-B0F9-1880038A64E0}"/>
          </ac:spMkLst>
        </pc:spChg>
        <pc:spChg chg="del">
          <ac:chgData name="" userId="70d4d3bd3066309e" providerId="LiveId" clId="{CC42F4CE-AA88-4FE0-B75A-5E58DC2D5815}" dt="2021-03-01T08:37:57.651" v="15048" actId="478"/>
          <ac:spMkLst>
            <pc:docMk/>
            <pc:sldMk cId="1108747571" sldId="309"/>
            <ac:spMk id="8" creationId="{42B25DB8-3907-41D5-8E63-ACA18DDAA051}"/>
          </ac:spMkLst>
        </pc:spChg>
        <pc:spChg chg="del mod">
          <ac:chgData name="" userId="70d4d3bd3066309e" providerId="LiveId" clId="{CC42F4CE-AA88-4FE0-B75A-5E58DC2D5815}" dt="2021-03-01T08:52:53.189" v="15502" actId="478"/>
          <ac:spMkLst>
            <pc:docMk/>
            <pc:sldMk cId="1108747571" sldId="309"/>
            <ac:spMk id="10" creationId="{C14C4E03-E93F-4E64-AC17-8225B6DDC93E}"/>
          </ac:spMkLst>
        </pc:spChg>
        <pc:spChg chg="add mod">
          <ac:chgData name="" userId="70d4d3bd3066309e" providerId="LiveId" clId="{CC42F4CE-AA88-4FE0-B75A-5E58DC2D5815}" dt="2021-03-01T08:57:47.989" v="15837" actId="1076"/>
          <ac:spMkLst>
            <pc:docMk/>
            <pc:sldMk cId="1108747571" sldId="309"/>
            <ac:spMk id="12" creationId="{C14AA08C-FFDC-42DA-9C6E-442C6007FBEA}"/>
          </ac:spMkLst>
        </pc:spChg>
        <pc:spChg chg="mod">
          <ac:chgData name="" userId="70d4d3bd3066309e" providerId="LiveId" clId="{CC42F4CE-AA88-4FE0-B75A-5E58DC2D5815}" dt="2021-03-01T08:53:28.309" v="15556" actId="1076"/>
          <ac:spMkLst>
            <pc:docMk/>
            <pc:sldMk cId="1108747571" sldId="309"/>
            <ac:spMk id="15" creationId="{2B9FF687-16B7-4F0B-B2A7-2AF79E28E824}"/>
          </ac:spMkLst>
        </pc:spChg>
        <pc:spChg chg="del">
          <ac:chgData name="" userId="70d4d3bd3066309e" providerId="LiveId" clId="{CC42F4CE-AA88-4FE0-B75A-5E58DC2D5815}" dt="2021-03-01T08:38:01.620" v="15051" actId="478"/>
          <ac:spMkLst>
            <pc:docMk/>
            <pc:sldMk cId="1108747571" sldId="309"/>
            <ac:spMk id="16" creationId="{38318780-22EB-4B80-9590-287D6415661F}"/>
          </ac:spMkLst>
        </pc:spChg>
        <pc:spChg chg="del mod">
          <ac:chgData name="" userId="70d4d3bd3066309e" providerId="LiveId" clId="{CC42F4CE-AA88-4FE0-B75A-5E58DC2D5815}" dt="2021-03-01T08:52:53.933" v="15503" actId="478"/>
          <ac:spMkLst>
            <pc:docMk/>
            <pc:sldMk cId="1108747571" sldId="309"/>
            <ac:spMk id="17" creationId="{778B6DEF-0B71-46C3-AF47-54FF02F4D072}"/>
          </ac:spMkLst>
        </pc:spChg>
        <pc:picChg chg="add mod">
          <ac:chgData name="" userId="70d4d3bd3066309e" providerId="LiveId" clId="{CC42F4CE-AA88-4FE0-B75A-5E58DC2D5815}" dt="2021-03-01T08:53:03.598" v="15508" actId="14100"/>
          <ac:picMkLst>
            <pc:docMk/>
            <pc:sldMk cId="1108747571" sldId="309"/>
            <ac:picMk id="5" creationId="{DC32C1C7-C0EE-4770-BCFD-6BDD3E541705}"/>
          </ac:picMkLst>
        </pc:picChg>
        <pc:picChg chg="del">
          <ac:chgData name="" userId="70d4d3bd3066309e" providerId="LiveId" clId="{CC42F4CE-AA88-4FE0-B75A-5E58DC2D5815}" dt="2021-03-01T08:37:55.462" v="15046" actId="478"/>
          <ac:picMkLst>
            <pc:docMk/>
            <pc:sldMk cId="1108747571" sldId="309"/>
            <ac:picMk id="6" creationId="{90ACDF59-12A5-4FAE-B969-B2FBAC080841}"/>
          </ac:picMkLst>
        </pc:picChg>
        <pc:picChg chg="add del mod">
          <ac:chgData name="" userId="70d4d3bd3066309e" providerId="LiveId" clId="{CC42F4CE-AA88-4FE0-B75A-5E58DC2D5815}" dt="2021-03-01T08:52:52.132" v="15501" actId="478"/>
          <ac:picMkLst>
            <pc:docMk/>
            <pc:sldMk cId="1108747571" sldId="309"/>
            <ac:picMk id="14" creationId="{37472792-3009-4165-B89D-D316ECB9CE18}"/>
          </ac:picMkLst>
        </pc:picChg>
      </pc:sldChg>
      <pc:sldChg chg="addSp delSp modSp add ord modAnim modNotesTx">
        <pc:chgData name="" userId="70d4d3bd3066309e" providerId="LiveId" clId="{CC42F4CE-AA88-4FE0-B75A-5E58DC2D5815}" dt="2021-03-09T06:50:32.893" v="26910" actId="20577"/>
        <pc:sldMkLst>
          <pc:docMk/>
          <pc:sldMk cId="3929634832" sldId="310"/>
        </pc:sldMkLst>
        <pc:spChg chg="mod">
          <ac:chgData name="" userId="70d4d3bd3066309e" providerId="LiveId" clId="{CC42F4CE-AA88-4FE0-B75A-5E58DC2D5815}" dt="2021-03-09T06:25:08.042" v="26438" actId="113"/>
          <ac:spMkLst>
            <pc:docMk/>
            <pc:sldMk cId="3929634832" sldId="310"/>
            <ac:spMk id="12" creationId="{C14AA08C-FFDC-42DA-9C6E-442C6007FBEA}"/>
          </ac:spMkLst>
        </pc:spChg>
        <pc:spChg chg="del">
          <ac:chgData name="" userId="70d4d3bd3066309e" providerId="LiveId" clId="{CC42F4CE-AA88-4FE0-B75A-5E58DC2D5815}" dt="2021-03-01T08:58:29.278" v="15844" actId="478"/>
          <ac:spMkLst>
            <pc:docMk/>
            <pc:sldMk cId="3929634832" sldId="310"/>
            <ac:spMk id="15" creationId="{2B9FF687-16B7-4F0B-B2A7-2AF79E28E824}"/>
          </ac:spMkLst>
        </pc:spChg>
        <pc:picChg chg="add mod ord">
          <ac:chgData name="" userId="70d4d3bd3066309e" providerId="LiveId" clId="{CC42F4CE-AA88-4FE0-B75A-5E58DC2D5815}" dt="2021-03-09T06:23:01.749" v="26405" actId="1076"/>
          <ac:picMkLst>
            <pc:docMk/>
            <pc:sldMk cId="3929634832" sldId="310"/>
            <ac:picMk id="3" creationId="{0A5E160E-6114-4529-A963-0B6313DC5DB6}"/>
          </ac:picMkLst>
        </pc:picChg>
        <pc:picChg chg="del">
          <ac:chgData name="" userId="70d4d3bd3066309e" providerId="LiveId" clId="{CC42F4CE-AA88-4FE0-B75A-5E58DC2D5815}" dt="2021-03-01T08:58:22.242" v="15840" actId="478"/>
          <ac:picMkLst>
            <pc:docMk/>
            <pc:sldMk cId="3929634832" sldId="310"/>
            <ac:picMk id="5" creationId="{DC32C1C7-C0EE-4770-BCFD-6BDD3E541705}"/>
          </ac:picMkLst>
        </pc:picChg>
        <pc:picChg chg="add mod">
          <ac:chgData name="" userId="70d4d3bd3066309e" providerId="LiveId" clId="{CC42F4CE-AA88-4FE0-B75A-5E58DC2D5815}" dt="2021-03-09T06:23:04.903" v="26406" actId="1076"/>
          <ac:picMkLst>
            <pc:docMk/>
            <pc:sldMk cId="3929634832" sldId="310"/>
            <ac:picMk id="5" creationId="{E9F9736E-99C2-449E-B071-88EEE03FB9AA}"/>
          </ac:picMkLst>
        </pc:picChg>
      </pc:sldChg>
      <pc:sldChg chg="addSp delSp modSp add delAnim modNotesTx">
        <pc:chgData name="" userId="70d4d3bd3066309e" providerId="LiveId" clId="{CC42F4CE-AA88-4FE0-B75A-5E58DC2D5815}" dt="2021-03-09T06:26:09.624" v="26483" actId="20577"/>
        <pc:sldMkLst>
          <pc:docMk/>
          <pc:sldMk cId="1604886850" sldId="311"/>
        </pc:sldMkLst>
        <pc:spChg chg="mod">
          <ac:chgData name="" userId="70d4d3bd3066309e" providerId="LiveId" clId="{CC42F4CE-AA88-4FE0-B75A-5E58DC2D5815}" dt="2021-03-09T06:25:38.545" v="26442" actId="113"/>
          <ac:spMkLst>
            <pc:docMk/>
            <pc:sldMk cId="1604886850" sldId="311"/>
            <ac:spMk id="12" creationId="{C14AA08C-FFDC-42DA-9C6E-442C6007FBEA}"/>
          </ac:spMkLst>
        </pc:spChg>
        <pc:picChg chg="del">
          <ac:chgData name="" userId="70d4d3bd3066309e" providerId="LiveId" clId="{CC42F4CE-AA88-4FE0-B75A-5E58DC2D5815}" dt="2021-03-02T05:49:48.377" v="17190" actId="478"/>
          <ac:picMkLst>
            <pc:docMk/>
            <pc:sldMk cId="1604886850" sldId="311"/>
            <ac:picMk id="3" creationId="{0A5E160E-6114-4529-A963-0B6313DC5DB6}"/>
          </ac:picMkLst>
        </pc:picChg>
        <pc:picChg chg="del">
          <ac:chgData name="" userId="70d4d3bd3066309e" providerId="LiveId" clId="{CC42F4CE-AA88-4FE0-B75A-5E58DC2D5815}" dt="2021-03-02T05:49:47.181" v="17189" actId="478"/>
          <ac:picMkLst>
            <pc:docMk/>
            <pc:sldMk cId="1604886850" sldId="311"/>
            <ac:picMk id="5" creationId="{E9F9736E-99C2-449E-B071-88EEE03FB9AA}"/>
          </ac:picMkLst>
        </pc:picChg>
        <pc:picChg chg="add mod">
          <ac:chgData name="" userId="70d4d3bd3066309e" providerId="LiveId" clId="{CC42F4CE-AA88-4FE0-B75A-5E58DC2D5815}" dt="2021-03-02T05:49:58.635" v="17194" actId="1076"/>
          <ac:picMkLst>
            <pc:docMk/>
            <pc:sldMk cId="1604886850" sldId="311"/>
            <ac:picMk id="7" creationId="{153A0ED1-D255-4A6F-A87E-F9AD27079CB2}"/>
          </ac:picMkLst>
        </pc:picChg>
      </pc:sldChg>
      <pc:sldChg chg="addSp delSp modSp add modNotesTx">
        <pc:chgData name="" userId="70d4d3bd3066309e" providerId="LiveId" clId="{CC42F4CE-AA88-4FE0-B75A-5E58DC2D5815}" dt="2021-03-02T07:19:02.428" v="18993" actId="20577"/>
        <pc:sldMkLst>
          <pc:docMk/>
          <pc:sldMk cId="2172536034" sldId="312"/>
        </pc:sldMkLst>
        <pc:spChg chg="add mod">
          <ac:chgData name="" userId="70d4d3bd3066309e" providerId="LiveId" clId="{CC42F4CE-AA88-4FE0-B75A-5E58DC2D5815}" dt="2021-03-02T07:12:58.404" v="18557" actId="20577"/>
          <ac:spMkLst>
            <pc:docMk/>
            <pc:sldMk cId="2172536034" sldId="312"/>
            <ac:spMk id="8" creationId="{AD91ECFD-CF50-4FAF-9A47-4A88F1F60B28}"/>
          </ac:spMkLst>
        </pc:spChg>
        <pc:spChg chg="add mod">
          <ac:chgData name="" userId="70d4d3bd3066309e" providerId="LiveId" clId="{CC42F4CE-AA88-4FE0-B75A-5E58DC2D5815}" dt="2021-03-02T07:13:14.458" v="18566" actId="20577"/>
          <ac:spMkLst>
            <pc:docMk/>
            <pc:sldMk cId="2172536034" sldId="312"/>
            <ac:spMk id="9" creationId="{E59A4E04-597D-4C20-8421-76D020A1C525}"/>
          </ac:spMkLst>
        </pc:spChg>
        <pc:spChg chg="del">
          <ac:chgData name="" userId="70d4d3bd3066309e" providerId="LiveId" clId="{CC42F4CE-AA88-4FE0-B75A-5E58DC2D5815}" dt="2021-03-02T07:12:02.932" v="18532" actId="478"/>
          <ac:spMkLst>
            <pc:docMk/>
            <pc:sldMk cId="2172536034" sldId="312"/>
            <ac:spMk id="12" creationId="{C14AA08C-FFDC-42DA-9C6E-442C6007FBEA}"/>
          </ac:spMkLst>
        </pc:spChg>
        <pc:picChg chg="add mod modCrop">
          <ac:chgData name="" userId="70d4d3bd3066309e" providerId="LiveId" clId="{CC42F4CE-AA88-4FE0-B75A-5E58DC2D5815}" dt="2021-03-02T07:12:31.428" v="18540" actId="732"/>
          <ac:picMkLst>
            <pc:docMk/>
            <pc:sldMk cId="2172536034" sldId="312"/>
            <ac:picMk id="3" creationId="{36CC1451-C398-4C45-9C1D-DCC20DA31BD8}"/>
          </ac:picMkLst>
        </pc:picChg>
        <pc:picChg chg="mod modCrop">
          <ac:chgData name="" userId="70d4d3bd3066309e" providerId="LiveId" clId="{CC42F4CE-AA88-4FE0-B75A-5E58DC2D5815}" dt="2021-03-02T07:12:39.015" v="18543" actId="1076"/>
          <ac:picMkLst>
            <pc:docMk/>
            <pc:sldMk cId="2172536034" sldId="312"/>
            <ac:picMk id="7" creationId="{153A0ED1-D255-4A6F-A87E-F9AD27079CB2}"/>
          </ac:picMkLst>
        </pc:picChg>
      </pc:sldChg>
      <pc:sldChg chg="modSp add">
        <pc:chgData name="" userId="70d4d3bd3066309e" providerId="LiveId" clId="{CC42F4CE-AA88-4FE0-B75A-5E58DC2D5815}" dt="2021-03-02T07:23:34.414" v="19029" actId="1076"/>
        <pc:sldMkLst>
          <pc:docMk/>
          <pc:sldMk cId="1124017505" sldId="313"/>
        </pc:sldMkLst>
        <pc:spChg chg="mod">
          <ac:chgData name="" userId="70d4d3bd3066309e" providerId="LiveId" clId="{CC42F4CE-AA88-4FE0-B75A-5E58DC2D5815}" dt="2021-03-02T07:23:34.414" v="19029" actId="1076"/>
          <ac:spMkLst>
            <pc:docMk/>
            <pc:sldMk cId="1124017505" sldId="313"/>
            <ac:spMk id="4" creationId="{C78AF8FD-944B-49A2-B87D-AAA42D91E6CC}"/>
          </ac:spMkLst>
        </pc:spChg>
        <pc:spChg chg="mod">
          <ac:chgData name="" userId="70d4d3bd3066309e" providerId="LiveId" clId="{CC42F4CE-AA88-4FE0-B75A-5E58DC2D5815}" dt="2021-03-02T07:20:48.165" v="18995" actId="208"/>
          <ac:spMkLst>
            <pc:docMk/>
            <pc:sldMk cId="1124017505" sldId="313"/>
            <ac:spMk id="5" creationId="{B3A66F6B-A71C-4DAC-8A50-9DBE5D0103B5}"/>
          </ac:spMkLst>
        </pc:spChg>
      </pc:sldChg>
      <pc:sldChg chg="addSp delSp modSp add">
        <pc:chgData name="" userId="70d4d3bd3066309e" providerId="LiveId" clId="{CC42F4CE-AA88-4FE0-B75A-5E58DC2D5815}" dt="2021-03-02T13:49:33.326" v="19344" actId="1076"/>
        <pc:sldMkLst>
          <pc:docMk/>
          <pc:sldMk cId="2846053422" sldId="314"/>
        </pc:sldMkLst>
        <pc:spChg chg="del">
          <ac:chgData name="" userId="70d4d3bd3066309e" providerId="LiveId" clId="{CC42F4CE-AA88-4FE0-B75A-5E58DC2D5815}" dt="2021-03-02T13:47:39.656" v="19265" actId="478"/>
          <ac:spMkLst>
            <pc:docMk/>
            <pc:sldMk cId="2846053422" sldId="314"/>
            <ac:spMk id="2" creationId="{EE27E7F1-4B56-41F4-A64F-0F195A899688}"/>
          </ac:spMkLst>
        </pc:spChg>
        <pc:spChg chg="del">
          <ac:chgData name="" userId="70d4d3bd3066309e" providerId="LiveId" clId="{CC42F4CE-AA88-4FE0-B75A-5E58DC2D5815}" dt="2021-03-02T13:47:40.844" v="19266" actId="478"/>
          <ac:spMkLst>
            <pc:docMk/>
            <pc:sldMk cId="2846053422" sldId="314"/>
            <ac:spMk id="3" creationId="{0DD861E5-0632-4368-B933-02F142464ABB}"/>
          </ac:spMkLst>
        </pc:spChg>
        <pc:spChg chg="add mod">
          <ac:chgData name="" userId="70d4d3bd3066309e" providerId="LiveId" clId="{CC42F4CE-AA88-4FE0-B75A-5E58DC2D5815}" dt="2021-03-02T13:49:33.326" v="19344" actId="1076"/>
          <ac:spMkLst>
            <pc:docMk/>
            <pc:sldMk cId="2846053422" sldId="314"/>
            <ac:spMk id="7" creationId="{C86CAE3B-18B1-4CD7-98E3-DE0726A1914F}"/>
          </ac:spMkLst>
        </pc:spChg>
        <pc:spChg chg="add">
          <ac:chgData name="" userId="70d4d3bd3066309e" providerId="LiveId" clId="{CC42F4CE-AA88-4FE0-B75A-5E58DC2D5815}" dt="2021-03-02T13:47:37.547" v="19264"/>
          <ac:spMkLst>
            <pc:docMk/>
            <pc:sldMk cId="2846053422" sldId="314"/>
            <ac:spMk id="8" creationId="{0E5698F4-4727-43B0-A795-8537D7EF2DD0}"/>
          </ac:spMkLst>
        </pc:spChg>
        <pc:spChg chg="add mod">
          <ac:chgData name="" userId="70d4d3bd3066309e" providerId="LiveId" clId="{CC42F4CE-AA88-4FE0-B75A-5E58DC2D5815}" dt="2021-03-02T13:48:32.478" v="19341" actId="20577"/>
          <ac:spMkLst>
            <pc:docMk/>
            <pc:sldMk cId="2846053422" sldId="314"/>
            <ac:spMk id="9" creationId="{5A82DDE6-E4F6-498B-9442-88E5F370AAF4}"/>
          </ac:spMkLst>
        </pc:spChg>
        <pc:picChg chg="add">
          <ac:chgData name="" userId="70d4d3bd3066309e" providerId="LiveId" clId="{CC42F4CE-AA88-4FE0-B75A-5E58DC2D5815}" dt="2021-03-02T13:47:28.521" v="19263"/>
          <ac:picMkLst>
            <pc:docMk/>
            <pc:sldMk cId="2846053422" sldId="314"/>
            <ac:picMk id="4" creationId="{32FDC59E-8A1B-4C0F-9C40-6EA5BFC3329C}"/>
          </ac:picMkLst>
        </pc:picChg>
        <pc:cxnChg chg="add">
          <ac:chgData name="" userId="70d4d3bd3066309e" providerId="LiveId" clId="{CC42F4CE-AA88-4FE0-B75A-5E58DC2D5815}" dt="2021-03-02T13:47:28.521" v="19263"/>
          <ac:cxnSpMkLst>
            <pc:docMk/>
            <pc:sldMk cId="2846053422" sldId="314"/>
            <ac:cxnSpMk id="5" creationId="{AC13E159-4EE2-4DDA-9D54-C76288B5E182}"/>
          </ac:cxnSpMkLst>
        </pc:cxnChg>
        <pc:cxnChg chg="add">
          <ac:chgData name="" userId="70d4d3bd3066309e" providerId="LiveId" clId="{CC42F4CE-AA88-4FE0-B75A-5E58DC2D5815}" dt="2021-03-02T13:47:28.521" v="19263"/>
          <ac:cxnSpMkLst>
            <pc:docMk/>
            <pc:sldMk cId="2846053422" sldId="314"/>
            <ac:cxnSpMk id="6" creationId="{32868C27-0828-42C8-8D15-B6BDF4F60CA6}"/>
          </ac:cxnSpMkLst>
        </pc:cxnChg>
      </pc:sldChg>
      <pc:sldChg chg="addSp delSp modSp add ord modNotesTx">
        <pc:chgData name="" userId="70d4d3bd3066309e" providerId="LiveId" clId="{CC42F4CE-AA88-4FE0-B75A-5E58DC2D5815}" dt="2021-03-05T14:52:00.246" v="23439" actId="20577"/>
        <pc:sldMkLst>
          <pc:docMk/>
          <pc:sldMk cId="2103081890" sldId="315"/>
        </pc:sldMkLst>
        <pc:spChg chg="del">
          <ac:chgData name="" userId="70d4d3bd3066309e" providerId="LiveId" clId="{CC42F4CE-AA88-4FE0-B75A-5E58DC2D5815}" dt="2021-03-02T09:33:53.965" v="19032" actId="478"/>
          <ac:spMkLst>
            <pc:docMk/>
            <pc:sldMk cId="2103081890" sldId="315"/>
            <ac:spMk id="4" creationId="{C78AF8FD-944B-49A2-B87D-AAA42D91E6CC}"/>
          </ac:spMkLst>
        </pc:spChg>
        <pc:spChg chg="add mod">
          <ac:chgData name="" userId="70d4d3bd3066309e" providerId="LiveId" clId="{CC42F4CE-AA88-4FE0-B75A-5E58DC2D5815}" dt="2021-03-02T09:34:12.961" v="19076" actId="20577"/>
          <ac:spMkLst>
            <pc:docMk/>
            <pc:sldMk cId="2103081890" sldId="315"/>
            <ac:spMk id="6" creationId="{A30FF294-79A4-4E3A-B4C2-7602517CA2A9}"/>
          </ac:spMkLst>
        </pc:spChg>
        <pc:spChg chg="add mod">
          <ac:chgData name="" userId="70d4d3bd3066309e" providerId="LiveId" clId="{CC42F4CE-AA88-4FE0-B75A-5E58DC2D5815}" dt="2021-03-02T13:36:50.643" v="19091" actId="113"/>
          <ac:spMkLst>
            <pc:docMk/>
            <pc:sldMk cId="2103081890" sldId="315"/>
            <ac:spMk id="10" creationId="{A5067C50-B69F-4733-A3A6-CF51FB27D47D}"/>
          </ac:spMkLst>
        </pc:spChg>
        <pc:picChg chg="add">
          <ac:chgData name="" userId="70d4d3bd3066309e" providerId="LiveId" clId="{CC42F4CE-AA88-4FE0-B75A-5E58DC2D5815}" dt="2021-03-02T13:36:35.825" v="19078"/>
          <ac:picMkLst>
            <pc:docMk/>
            <pc:sldMk cId="2103081890" sldId="315"/>
            <ac:picMk id="4" creationId="{99B6E239-A28E-4170-B8E7-4F91E7D18927}"/>
          </ac:picMkLst>
        </pc:picChg>
        <pc:picChg chg="add">
          <ac:chgData name="" userId="70d4d3bd3066309e" providerId="LiveId" clId="{CC42F4CE-AA88-4FE0-B75A-5E58DC2D5815}" dt="2021-03-02T13:36:35.825" v="19078"/>
          <ac:picMkLst>
            <pc:docMk/>
            <pc:sldMk cId="2103081890" sldId="315"/>
            <ac:picMk id="7" creationId="{3D1C4CA3-07D2-4312-B848-5F837F12147C}"/>
          </ac:picMkLst>
        </pc:picChg>
        <pc:cxnChg chg="add">
          <ac:chgData name="" userId="70d4d3bd3066309e" providerId="LiveId" clId="{CC42F4CE-AA88-4FE0-B75A-5E58DC2D5815}" dt="2021-03-02T13:36:35.825" v="19078"/>
          <ac:cxnSpMkLst>
            <pc:docMk/>
            <pc:sldMk cId="2103081890" sldId="315"/>
            <ac:cxnSpMk id="8" creationId="{A0FA86DB-DA0F-46BD-80BD-B23B3BBA6A2B}"/>
          </ac:cxnSpMkLst>
        </pc:cxnChg>
        <pc:cxnChg chg="add">
          <ac:chgData name="" userId="70d4d3bd3066309e" providerId="LiveId" clId="{CC42F4CE-AA88-4FE0-B75A-5E58DC2D5815}" dt="2021-03-02T13:36:35.825" v="19078"/>
          <ac:cxnSpMkLst>
            <pc:docMk/>
            <pc:sldMk cId="2103081890" sldId="315"/>
            <ac:cxnSpMk id="9" creationId="{920215A5-F3AC-4024-8E15-3F3756A127E5}"/>
          </ac:cxnSpMkLst>
        </pc:cxnChg>
      </pc:sldChg>
      <pc:sldChg chg="addSp delSp modSp add modNotesTx">
        <pc:chgData name="" userId="70d4d3bd3066309e" providerId="LiveId" clId="{CC42F4CE-AA88-4FE0-B75A-5E58DC2D5815}" dt="2021-03-09T06:28:23.011" v="26499" actId="1076"/>
        <pc:sldMkLst>
          <pc:docMk/>
          <pc:sldMk cId="3807863335" sldId="316"/>
        </pc:sldMkLst>
        <pc:spChg chg="del">
          <ac:chgData name="" userId="70d4d3bd3066309e" providerId="LiveId" clId="{CC42F4CE-AA88-4FE0-B75A-5E58DC2D5815}" dt="2021-03-02T13:50:40.752" v="19376" actId="478"/>
          <ac:spMkLst>
            <pc:docMk/>
            <pc:sldMk cId="3807863335" sldId="316"/>
            <ac:spMk id="2" creationId="{7CEF9E47-B869-442B-B62E-937B46E1E182}"/>
          </ac:spMkLst>
        </pc:spChg>
        <pc:spChg chg="add del mod">
          <ac:chgData name="" userId="70d4d3bd3066309e" providerId="LiveId" clId="{CC42F4CE-AA88-4FE0-B75A-5E58DC2D5815}" dt="2021-03-02T13:50:19.008" v="19365" actId="478"/>
          <ac:spMkLst>
            <pc:docMk/>
            <pc:sldMk cId="3807863335" sldId="316"/>
            <ac:spMk id="3" creationId="{781AC80C-F7D9-45CA-883D-60932F58C6F6}"/>
          </ac:spMkLst>
        </pc:spChg>
        <pc:spChg chg="add mod">
          <ac:chgData name="" userId="70d4d3bd3066309e" providerId="LiveId" clId="{CC42F4CE-AA88-4FE0-B75A-5E58DC2D5815}" dt="2021-03-09T06:28:23.011" v="26499" actId="1076"/>
          <ac:spMkLst>
            <pc:docMk/>
            <pc:sldMk cId="3807863335" sldId="316"/>
            <ac:spMk id="6" creationId="{138BDAA6-83E3-4CE8-A719-A538D0C76D0E}"/>
          </ac:spMkLst>
        </pc:spChg>
        <pc:spChg chg="add del mod">
          <ac:chgData name="" userId="70d4d3bd3066309e" providerId="LiveId" clId="{CC42F4CE-AA88-4FE0-B75A-5E58DC2D5815}" dt="2021-03-09T06:28:03.202" v="26491" actId="478"/>
          <ac:spMkLst>
            <pc:docMk/>
            <pc:sldMk cId="3807863335" sldId="316"/>
            <ac:spMk id="7" creationId="{F76BA7F9-F3C0-4CA8-9BD7-0A24E2F877B8}"/>
          </ac:spMkLst>
        </pc:spChg>
        <pc:spChg chg="add mod">
          <ac:chgData name="" userId="70d4d3bd3066309e" providerId="LiveId" clId="{CC42F4CE-AA88-4FE0-B75A-5E58DC2D5815}" dt="2021-03-02T13:50:09.168" v="19358" actId="1076"/>
          <ac:spMkLst>
            <pc:docMk/>
            <pc:sldMk cId="3807863335" sldId="316"/>
            <ac:spMk id="8" creationId="{A0D32B97-FF0A-4FD5-BAC9-86E0DDC14556}"/>
          </ac:spMkLst>
        </pc:spChg>
        <pc:spChg chg="add">
          <ac:chgData name="" userId="70d4d3bd3066309e" providerId="LiveId" clId="{CC42F4CE-AA88-4FE0-B75A-5E58DC2D5815}" dt="2021-03-02T13:49:37.315" v="19345"/>
          <ac:spMkLst>
            <pc:docMk/>
            <pc:sldMk cId="3807863335" sldId="316"/>
            <ac:spMk id="9" creationId="{5627EC16-F837-437D-9919-9485A928B1A6}"/>
          </ac:spMkLst>
        </pc:spChg>
        <pc:spChg chg="add mod">
          <ac:chgData name="" userId="70d4d3bd3066309e" providerId="LiveId" clId="{CC42F4CE-AA88-4FE0-B75A-5E58DC2D5815}" dt="2021-03-09T06:28:16.209" v="26497" actId="1076"/>
          <ac:spMkLst>
            <pc:docMk/>
            <pc:sldMk cId="3807863335" sldId="316"/>
            <ac:spMk id="11" creationId="{C42D765B-086A-4789-8462-F63B5616379E}"/>
          </ac:spMkLst>
        </pc:spChg>
        <pc:spChg chg="add mod">
          <ac:chgData name="" userId="70d4d3bd3066309e" providerId="LiveId" clId="{CC42F4CE-AA88-4FE0-B75A-5E58DC2D5815}" dt="2021-03-09T06:27:43.648" v="26489" actId="113"/>
          <ac:spMkLst>
            <pc:docMk/>
            <pc:sldMk cId="3807863335" sldId="316"/>
            <ac:spMk id="12" creationId="{5A4B3B53-D86C-4306-B046-6459759F424A}"/>
          </ac:spMkLst>
        </pc:spChg>
        <pc:picChg chg="add mod">
          <ac:chgData name="" userId="70d4d3bd3066309e" providerId="LiveId" clId="{CC42F4CE-AA88-4FE0-B75A-5E58DC2D5815}" dt="2021-03-02T13:51:45.348" v="19404" actId="1076"/>
          <ac:picMkLst>
            <pc:docMk/>
            <pc:sldMk cId="3807863335" sldId="316"/>
            <ac:picMk id="4" creationId="{BC7A878A-D87A-4203-9507-C8DD49AB154C}"/>
          </ac:picMkLst>
        </pc:picChg>
        <pc:picChg chg="add del mod">
          <ac:chgData name="" userId="70d4d3bd3066309e" providerId="LiveId" clId="{CC42F4CE-AA88-4FE0-B75A-5E58DC2D5815}" dt="2021-03-09T06:28:02.008" v="26490" actId="478"/>
          <ac:picMkLst>
            <pc:docMk/>
            <pc:sldMk cId="3807863335" sldId="316"/>
            <ac:picMk id="5" creationId="{E773F634-97CA-4BCF-BDFB-2BE7AD69F904}"/>
          </ac:picMkLst>
        </pc:picChg>
        <pc:picChg chg="add mod">
          <ac:chgData name="" userId="70d4d3bd3066309e" providerId="LiveId" clId="{CC42F4CE-AA88-4FE0-B75A-5E58DC2D5815}" dt="2021-03-09T06:28:13.707" v="26496" actId="1076"/>
          <ac:picMkLst>
            <pc:docMk/>
            <pc:sldMk cId="3807863335" sldId="316"/>
            <ac:picMk id="10" creationId="{D8AFE73B-45F2-40EB-AB63-10C84387F79B}"/>
          </ac:picMkLst>
        </pc:picChg>
      </pc:sldChg>
      <pc:sldChg chg="addSp delSp modSp add modNotesTx">
        <pc:chgData name="" userId="70d4d3bd3066309e" providerId="LiveId" clId="{CC42F4CE-AA88-4FE0-B75A-5E58DC2D5815}" dt="2021-03-09T06:49:28.165" v="26887" actId="20577"/>
        <pc:sldMkLst>
          <pc:docMk/>
          <pc:sldMk cId="1458978552" sldId="317"/>
        </pc:sldMkLst>
        <pc:spChg chg="del">
          <ac:chgData name="" userId="70d4d3bd3066309e" providerId="LiveId" clId="{CC42F4CE-AA88-4FE0-B75A-5E58DC2D5815}" dt="2021-03-02T13:53:16.907" v="19426" actId="478"/>
          <ac:spMkLst>
            <pc:docMk/>
            <pc:sldMk cId="1458978552" sldId="317"/>
            <ac:spMk id="2" creationId="{B6922358-CA88-4610-B80F-31B8842E1935}"/>
          </ac:spMkLst>
        </pc:spChg>
        <pc:spChg chg="del">
          <ac:chgData name="" userId="70d4d3bd3066309e" providerId="LiveId" clId="{CC42F4CE-AA88-4FE0-B75A-5E58DC2D5815}" dt="2021-03-02T13:53:17.879" v="19427" actId="478"/>
          <ac:spMkLst>
            <pc:docMk/>
            <pc:sldMk cId="1458978552" sldId="317"/>
            <ac:spMk id="3" creationId="{EFFEA743-F928-4491-99FB-821DE597818B}"/>
          </ac:spMkLst>
        </pc:spChg>
        <pc:spChg chg="add">
          <ac:chgData name="" userId="70d4d3bd3066309e" providerId="LiveId" clId="{CC42F4CE-AA88-4FE0-B75A-5E58DC2D5815}" dt="2021-03-02T13:53:13.054" v="19425"/>
          <ac:spMkLst>
            <pc:docMk/>
            <pc:sldMk cId="1458978552" sldId="317"/>
            <ac:spMk id="5" creationId="{AE12FBC9-32C2-4A8A-B92C-A78DB3474B89}"/>
          </ac:spMkLst>
        </pc:spChg>
        <pc:spChg chg="add">
          <ac:chgData name="" userId="70d4d3bd3066309e" providerId="LiveId" clId="{CC42F4CE-AA88-4FE0-B75A-5E58DC2D5815}" dt="2021-03-02T13:53:13.054" v="19425"/>
          <ac:spMkLst>
            <pc:docMk/>
            <pc:sldMk cId="1458978552" sldId="317"/>
            <ac:spMk id="6" creationId="{95E4A536-1EF2-4951-9DCB-9B5DB74DE82D}"/>
          </ac:spMkLst>
        </pc:spChg>
        <pc:spChg chg="add mod">
          <ac:chgData name="" userId="70d4d3bd3066309e" providerId="LiveId" clId="{CC42F4CE-AA88-4FE0-B75A-5E58DC2D5815}" dt="2021-03-09T06:29:09.455" v="26507" actId="113"/>
          <ac:spMkLst>
            <pc:docMk/>
            <pc:sldMk cId="1458978552" sldId="317"/>
            <ac:spMk id="7" creationId="{B628AFA1-4652-4DB7-9D4B-3FF7087EB199}"/>
          </ac:spMkLst>
        </pc:spChg>
        <pc:picChg chg="add mod">
          <ac:chgData name="" userId="70d4d3bd3066309e" providerId="LiveId" clId="{CC42F4CE-AA88-4FE0-B75A-5E58DC2D5815}" dt="2021-03-05T14:54:58.975" v="23651" actId="1076"/>
          <ac:picMkLst>
            <pc:docMk/>
            <pc:sldMk cId="1458978552" sldId="317"/>
            <ac:picMk id="4" creationId="{26A96D96-41CC-4495-A65E-EC7748CF1C62}"/>
          </ac:picMkLst>
        </pc:picChg>
      </pc:sldChg>
      <pc:sldChg chg="addSp delSp modSp add modAnim modNotesTx">
        <pc:chgData name="" userId="70d4d3bd3066309e" providerId="LiveId" clId="{CC42F4CE-AA88-4FE0-B75A-5E58DC2D5815}" dt="2021-03-09T05:57:36.412" v="25259" actId="20577"/>
        <pc:sldMkLst>
          <pc:docMk/>
          <pc:sldMk cId="3408765566" sldId="318"/>
        </pc:sldMkLst>
        <pc:spChg chg="del">
          <ac:chgData name="" userId="70d4d3bd3066309e" providerId="LiveId" clId="{CC42F4CE-AA88-4FE0-B75A-5E58DC2D5815}" dt="2021-03-02T13:55:29.315" v="19472" actId="478"/>
          <ac:spMkLst>
            <pc:docMk/>
            <pc:sldMk cId="3408765566" sldId="318"/>
            <ac:spMk id="2" creationId="{0014322C-65A8-4CB0-9447-8A49E3A65BD5}"/>
          </ac:spMkLst>
        </pc:spChg>
        <pc:spChg chg="del">
          <ac:chgData name="" userId="70d4d3bd3066309e" providerId="LiveId" clId="{CC42F4CE-AA88-4FE0-B75A-5E58DC2D5815}" dt="2021-03-02T13:55:28.148" v="19471" actId="478"/>
          <ac:spMkLst>
            <pc:docMk/>
            <pc:sldMk cId="3408765566" sldId="318"/>
            <ac:spMk id="3" creationId="{BE447AAC-955B-4B65-A39D-A0984093FC8A}"/>
          </ac:spMkLst>
        </pc:spChg>
        <pc:spChg chg="add">
          <ac:chgData name="" userId="70d4d3bd3066309e" providerId="LiveId" clId="{CC42F4CE-AA88-4FE0-B75A-5E58DC2D5815}" dt="2021-03-02T13:55:30.267" v="19473"/>
          <ac:spMkLst>
            <pc:docMk/>
            <pc:sldMk cId="3408765566" sldId="318"/>
            <ac:spMk id="5" creationId="{7869C504-0AEB-422A-89DD-45670183F8A3}"/>
          </ac:spMkLst>
        </pc:spChg>
        <pc:spChg chg="add">
          <ac:chgData name="" userId="70d4d3bd3066309e" providerId="LiveId" clId="{CC42F4CE-AA88-4FE0-B75A-5E58DC2D5815}" dt="2021-03-02T13:55:30.267" v="19473"/>
          <ac:spMkLst>
            <pc:docMk/>
            <pc:sldMk cId="3408765566" sldId="318"/>
            <ac:spMk id="6" creationId="{1EFDBC04-52D4-45A5-BC9F-424FB0334A58}"/>
          </ac:spMkLst>
        </pc:spChg>
        <pc:spChg chg="add">
          <ac:chgData name="" userId="70d4d3bd3066309e" providerId="LiveId" clId="{CC42F4CE-AA88-4FE0-B75A-5E58DC2D5815}" dt="2021-03-02T13:55:30.267" v="19473"/>
          <ac:spMkLst>
            <pc:docMk/>
            <pc:sldMk cId="3408765566" sldId="318"/>
            <ac:spMk id="7" creationId="{7B86E13D-B6B2-45C9-93CB-9A0D3F080030}"/>
          </ac:spMkLst>
        </pc:spChg>
        <pc:spChg chg="add">
          <ac:chgData name="" userId="70d4d3bd3066309e" providerId="LiveId" clId="{CC42F4CE-AA88-4FE0-B75A-5E58DC2D5815}" dt="2021-03-02T13:55:43.494" v="19474"/>
          <ac:spMkLst>
            <pc:docMk/>
            <pc:sldMk cId="3408765566" sldId="318"/>
            <ac:spMk id="8" creationId="{1E2D9A5F-594F-44F2-AD54-521B6371768D}"/>
          </ac:spMkLst>
        </pc:spChg>
        <pc:spChg chg="add">
          <ac:chgData name="" userId="70d4d3bd3066309e" providerId="LiveId" clId="{CC42F4CE-AA88-4FE0-B75A-5E58DC2D5815}" dt="2021-03-02T13:55:43.494" v="19474"/>
          <ac:spMkLst>
            <pc:docMk/>
            <pc:sldMk cId="3408765566" sldId="318"/>
            <ac:spMk id="9" creationId="{FF1E9985-316C-44C0-8A4D-7E9D98DCBD54}"/>
          </ac:spMkLst>
        </pc:spChg>
        <pc:spChg chg="add del">
          <ac:chgData name="" userId="70d4d3bd3066309e" providerId="LiveId" clId="{CC42F4CE-AA88-4FE0-B75A-5E58DC2D5815}" dt="2021-03-02T13:56:06.060" v="19476" actId="478"/>
          <ac:spMkLst>
            <pc:docMk/>
            <pc:sldMk cId="3408765566" sldId="318"/>
            <ac:spMk id="10" creationId="{841E2E87-92AB-460E-8F7C-D761ED52455D}"/>
          </ac:spMkLst>
        </pc:spChg>
        <pc:spChg chg="add mod">
          <ac:chgData name="" userId="70d4d3bd3066309e" providerId="LiveId" clId="{CC42F4CE-AA88-4FE0-B75A-5E58DC2D5815}" dt="2021-03-08T13:20:46.828" v="24209" actId="113"/>
          <ac:spMkLst>
            <pc:docMk/>
            <pc:sldMk cId="3408765566" sldId="318"/>
            <ac:spMk id="11" creationId="{DA282E51-04A0-47CB-A164-BADFD51173D3}"/>
          </ac:spMkLst>
        </pc:spChg>
        <pc:picChg chg="add">
          <ac:chgData name="" userId="70d4d3bd3066309e" providerId="LiveId" clId="{CC42F4CE-AA88-4FE0-B75A-5E58DC2D5815}" dt="2021-03-02T13:55:30.267" v="19473"/>
          <ac:picMkLst>
            <pc:docMk/>
            <pc:sldMk cId="3408765566" sldId="318"/>
            <ac:picMk id="4" creationId="{35AE5F15-EFC4-4545-A1D6-8693D126DABE}"/>
          </ac:picMkLst>
        </pc:picChg>
      </pc:sldChg>
      <pc:sldChg chg="delSp modSp add delAnim modNotesTx">
        <pc:chgData name="" userId="70d4d3bd3066309e" providerId="LiveId" clId="{CC42F4CE-AA88-4FE0-B75A-5E58DC2D5815}" dt="2021-03-09T06:31:21.813" v="26676" actId="113"/>
        <pc:sldMkLst>
          <pc:docMk/>
          <pc:sldMk cId="2070241369" sldId="319"/>
        </pc:sldMkLst>
        <pc:spChg chg="del">
          <ac:chgData name="" userId="70d4d3bd3066309e" providerId="LiveId" clId="{CC42F4CE-AA88-4FE0-B75A-5E58DC2D5815}" dt="2021-03-08T13:17:32.100" v="23946" actId="478"/>
          <ac:spMkLst>
            <pc:docMk/>
            <pc:sldMk cId="2070241369" sldId="319"/>
            <ac:spMk id="5" creationId="{7869C504-0AEB-422A-89DD-45670183F8A3}"/>
          </ac:spMkLst>
        </pc:spChg>
        <pc:spChg chg="del">
          <ac:chgData name="" userId="70d4d3bd3066309e" providerId="LiveId" clId="{CC42F4CE-AA88-4FE0-B75A-5E58DC2D5815}" dt="2021-03-08T13:17:31.080" v="23945" actId="478"/>
          <ac:spMkLst>
            <pc:docMk/>
            <pc:sldMk cId="2070241369" sldId="319"/>
            <ac:spMk id="6" creationId="{1EFDBC04-52D4-45A5-BC9F-424FB0334A58}"/>
          </ac:spMkLst>
        </pc:spChg>
        <pc:spChg chg="del">
          <ac:chgData name="" userId="70d4d3bd3066309e" providerId="LiveId" clId="{CC42F4CE-AA88-4FE0-B75A-5E58DC2D5815}" dt="2021-03-08T13:17:31.080" v="23945" actId="478"/>
          <ac:spMkLst>
            <pc:docMk/>
            <pc:sldMk cId="2070241369" sldId="319"/>
            <ac:spMk id="7" creationId="{7B86E13D-B6B2-45C9-93CB-9A0D3F080030}"/>
          </ac:spMkLst>
        </pc:spChg>
        <pc:spChg chg="mod">
          <ac:chgData name="" userId="70d4d3bd3066309e" providerId="LiveId" clId="{CC42F4CE-AA88-4FE0-B75A-5E58DC2D5815}" dt="2021-03-09T06:31:21.813" v="26676" actId="113"/>
          <ac:spMkLst>
            <pc:docMk/>
            <pc:sldMk cId="2070241369" sldId="319"/>
            <ac:spMk id="11" creationId="{DA282E51-04A0-47CB-A164-BADFD51173D3}"/>
          </ac:spMkLst>
        </pc:spChg>
        <pc:picChg chg="del">
          <ac:chgData name="" userId="70d4d3bd3066309e" providerId="LiveId" clId="{CC42F4CE-AA88-4FE0-B75A-5E58DC2D5815}" dt="2021-03-08T13:17:28.856" v="23944" actId="478"/>
          <ac:picMkLst>
            <pc:docMk/>
            <pc:sldMk cId="2070241369" sldId="319"/>
            <ac:picMk id="4" creationId="{35AE5F15-EFC4-4545-A1D6-8693D126DAB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E000E4-7233-4B95-B114-6F9CE0C77D9A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99627A3B-3981-4282-A600-D9F97707E4A9}">
      <dgm:prSet phldrT="[文字]" custT="1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altLang="zh-TW" sz="2500" dirty="0">
              <a:latin typeface="Bahnschrift" panose="020B0502040204020203" pitchFamily="34" charset="0"/>
            </a:rPr>
            <a:t>2</a:t>
          </a:r>
          <a:endParaRPr lang="zh-TW" altLang="en-US" sz="2500" dirty="0">
            <a:latin typeface="Bahnschrift" panose="020B0502040204020203" pitchFamily="34" charset="0"/>
          </a:endParaRPr>
        </a:p>
      </dgm:t>
    </dgm:pt>
    <dgm:pt modelId="{AE0F75EE-D870-41B8-B003-8A17D5CE7927}" type="parTrans" cxnId="{8D12AD05-01B5-4FC9-B712-A8A331CB2A04}">
      <dgm:prSet/>
      <dgm:spPr/>
      <dgm:t>
        <a:bodyPr/>
        <a:lstStyle/>
        <a:p>
          <a:endParaRPr lang="zh-TW" altLang="en-US" sz="2500"/>
        </a:p>
      </dgm:t>
    </dgm:pt>
    <dgm:pt modelId="{F2B31F2E-4749-4200-BBDA-4AA60E8AB800}" type="sibTrans" cxnId="{8D12AD05-01B5-4FC9-B712-A8A331CB2A04}">
      <dgm:prSet/>
      <dgm:spPr/>
      <dgm:t>
        <a:bodyPr/>
        <a:lstStyle/>
        <a:p>
          <a:endParaRPr lang="zh-TW" altLang="en-US" sz="2500"/>
        </a:p>
      </dgm:t>
    </dgm:pt>
    <dgm:pt modelId="{6193AF42-2622-436D-ABEE-C04A4860DD1D}">
      <dgm:prSet phldrT="[文字]" custT="1"/>
      <dgm:spPr>
        <a:ln w="28575">
          <a:solidFill>
            <a:schemeClr val="accent2"/>
          </a:solidFill>
        </a:ln>
      </dgm:spPr>
      <dgm:t>
        <a:bodyPr/>
        <a:lstStyle/>
        <a:p>
          <a:r>
            <a:rPr lang="en-US" altLang="zh-TW" sz="2500" dirty="0"/>
            <a:t>Can WRF Capture the Signal of TC intensification?</a:t>
          </a:r>
          <a:endParaRPr lang="zh-TW" altLang="en-US" sz="2500" dirty="0"/>
        </a:p>
      </dgm:t>
    </dgm:pt>
    <dgm:pt modelId="{8E6A413F-EE0B-49D3-9EDC-ECE297384CA0}" type="parTrans" cxnId="{9C1BC6BA-FAD3-457D-913E-22E8607EFB33}">
      <dgm:prSet/>
      <dgm:spPr/>
      <dgm:t>
        <a:bodyPr/>
        <a:lstStyle/>
        <a:p>
          <a:endParaRPr lang="zh-TW" altLang="en-US" sz="2500"/>
        </a:p>
      </dgm:t>
    </dgm:pt>
    <dgm:pt modelId="{2EC54119-248B-46BC-9386-3A498A664521}" type="sibTrans" cxnId="{9C1BC6BA-FAD3-457D-913E-22E8607EFB33}">
      <dgm:prSet/>
      <dgm:spPr/>
      <dgm:t>
        <a:bodyPr/>
        <a:lstStyle/>
        <a:p>
          <a:endParaRPr lang="zh-TW" altLang="en-US" sz="2500"/>
        </a:p>
      </dgm:t>
    </dgm:pt>
    <dgm:pt modelId="{127168D1-B8EA-4DDE-8EEB-9FA7A69F5F99}">
      <dgm:prSet phldrT="[文字]" custT="1"/>
      <dgm:spPr>
        <a:ln w="28575">
          <a:solidFill>
            <a:srgbClr val="7030A0"/>
          </a:solidFill>
        </a:ln>
      </dgm:spPr>
      <dgm:t>
        <a:bodyPr/>
        <a:lstStyle/>
        <a:p>
          <a:r>
            <a:rPr lang="en-US" altLang="zh-TW" sz="2500" dirty="0"/>
            <a:t>Introduction</a:t>
          </a:r>
          <a:endParaRPr lang="zh-TW" altLang="en-US" sz="2500" dirty="0"/>
        </a:p>
      </dgm:t>
    </dgm:pt>
    <dgm:pt modelId="{D79060F1-4E3A-469E-AE02-E38A3D9C7D3D}" type="parTrans" cxnId="{ADC44CA0-37C3-4348-AD45-3496FD07C527}">
      <dgm:prSet/>
      <dgm:spPr/>
      <dgm:t>
        <a:bodyPr/>
        <a:lstStyle/>
        <a:p>
          <a:endParaRPr lang="zh-TW" altLang="en-US" sz="2500"/>
        </a:p>
      </dgm:t>
    </dgm:pt>
    <dgm:pt modelId="{36DB2E57-8E5F-48C1-9FB6-9ECB4F38C9B5}" type="sibTrans" cxnId="{ADC44CA0-37C3-4348-AD45-3496FD07C527}">
      <dgm:prSet/>
      <dgm:spPr/>
      <dgm:t>
        <a:bodyPr/>
        <a:lstStyle/>
        <a:p>
          <a:endParaRPr lang="zh-TW" altLang="en-US" sz="2500"/>
        </a:p>
      </dgm:t>
    </dgm:pt>
    <dgm:pt modelId="{8A33A95C-2751-48E2-B8C6-0756AD3978B6}">
      <dgm:prSet phldrT="[文字]" custT="1"/>
      <dgm:spPr/>
      <dgm:t>
        <a:bodyPr/>
        <a:lstStyle/>
        <a:p>
          <a:r>
            <a:rPr lang="en-US" altLang="zh-TW" sz="2500" dirty="0">
              <a:latin typeface="Bahnschrift" panose="020B0502040204020203" pitchFamily="34" charset="0"/>
            </a:rPr>
            <a:t>3</a:t>
          </a:r>
          <a:endParaRPr lang="zh-TW" altLang="en-US" sz="2500" dirty="0">
            <a:latin typeface="Bahnschrift" panose="020B0502040204020203" pitchFamily="34" charset="0"/>
          </a:endParaRPr>
        </a:p>
      </dgm:t>
    </dgm:pt>
    <dgm:pt modelId="{0C01FD35-AD5D-4634-81F2-7C6DC1FA2880}" type="parTrans" cxnId="{2FEEE6EB-6EE2-4EFA-AE02-DE22586C9D4A}">
      <dgm:prSet/>
      <dgm:spPr/>
      <dgm:t>
        <a:bodyPr/>
        <a:lstStyle/>
        <a:p>
          <a:endParaRPr lang="zh-TW" altLang="en-US" sz="2500"/>
        </a:p>
      </dgm:t>
    </dgm:pt>
    <dgm:pt modelId="{8748CDD1-45D1-498F-AF22-F6B2C61A6F34}" type="sibTrans" cxnId="{2FEEE6EB-6EE2-4EFA-AE02-DE22586C9D4A}">
      <dgm:prSet/>
      <dgm:spPr/>
      <dgm:t>
        <a:bodyPr/>
        <a:lstStyle/>
        <a:p>
          <a:endParaRPr lang="zh-TW" altLang="en-US" sz="2500"/>
        </a:p>
      </dgm:t>
    </dgm:pt>
    <dgm:pt modelId="{26E40BA0-9048-4EF0-BD51-1234DA647993}">
      <dgm:prSet phldrT="[文字]"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altLang="zh-TW" sz="2500" dirty="0">
              <a:latin typeface="Bahnschrift" panose="020B0502040204020203" pitchFamily="34" charset="0"/>
            </a:rPr>
            <a:t>4</a:t>
          </a:r>
          <a:endParaRPr lang="zh-TW" altLang="en-US" sz="2500" dirty="0">
            <a:latin typeface="Bahnschrift" panose="020B0502040204020203" pitchFamily="34" charset="0"/>
          </a:endParaRPr>
        </a:p>
      </dgm:t>
    </dgm:pt>
    <dgm:pt modelId="{BD6E4A2C-5BF8-4FA4-AD63-15EB1C396CC8}" type="parTrans" cxnId="{28506D9F-9168-42D9-BEC3-57D1629E9511}">
      <dgm:prSet/>
      <dgm:spPr/>
      <dgm:t>
        <a:bodyPr/>
        <a:lstStyle/>
        <a:p>
          <a:endParaRPr lang="zh-TW" altLang="en-US" sz="2500"/>
        </a:p>
      </dgm:t>
    </dgm:pt>
    <dgm:pt modelId="{B886DD4D-3CD5-44C8-8EA7-97ED4B37F634}" type="sibTrans" cxnId="{28506D9F-9168-42D9-BEC3-57D1629E9511}">
      <dgm:prSet/>
      <dgm:spPr/>
      <dgm:t>
        <a:bodyPr/>
        <a:lstStyle/>
        <a:p>
          <a:endParaRPr lang="zh-TW" altLang="en-US" sz="2500"/>
        </a:p>
      </dgm:t>
    </dgm:pt>
    <dgm:pt modelId="{7E1152EC-CBDF-4867-B218-D0F5B874B233}">
      <dgm:prSet phldrT="[文字]" custT="1"/>
      <dgm:spPr>
        <a:ln w="28575">
          <a:solidFill>
            <a:srgbClr val="92D050"/>
          </a:solidFill>
        </a:ln>
      </dgm:spPr>
      <dgm:t>
        <a:bodyPr/>
        <a:lstStyle/>
        <a:p>
          <a:r>
            <a:rPr lang="en-US" altLang="zh-TW" sz="2500" dirty="0"/>
            <a:t>Relationship between Latent Heating and Frozen Hydrometeors</a:t>
          </a:r>
          <a:endParaRPr lang="zh-TW" altLang="en-US" sz="2500" dirty="0"/>
        </a:p>
      </dgm:t>
    </dgm:pt>
    <dgm:pt modelId="{E00BFB23-24FB-44EF-8E48-5FAEFE343E8B}" type="parTrans" cxnId="{82F940D7-E13A-4873-AF68-E21D290E0B9F}">
      <dgm:prSet/>
      <dgm:spPr/>
      <dgm:t>
        <a:bodyPr/>
        <a:lstStyle/>
        <a:p>
          <a:endParaRPr lang="zh-TW" altLang="en-US" sz="2500"/>
        </a:p>
      </dgm:t>
    </dgm:pt>
    <dgm:pt modelId="{1972D054-0308-47B7-BFAC-4AC0DA9B3ED8}" type="sibTrans" cxnId="{82F940D7-E13A-4873-AF68-E21D290E0B9F}">
      <dgm:prSet/>
      <dgm:spPr/>
      <dgm:t>
        <a:bodyPr/>
        <a:lstStyle/>
        <a:p>
          <a:endParaRPr lang="zh-TW" altLang="en-US" sz="2500"/>
        </a:p>
      </dgm:t>
    </dgm:pt>
    <dgm:pt modelId="{43934DB5-485F-4BFC-AE6D-4734CBAF49B9}">
      <dgm:prSet phldrT="[文字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altLang="zh-TW" sz="2500" dirty="0">
              <a:latin typeface="Bahnschrift" panose="020B0502040204020203" pitchFamily="34" charset="0"/>
            </a:rPr>
            <a:t>5</a:t>
          </a:r>
          <a:endParaRPr lang="zh-TW" altLang="en-US" sz="2500" dirty="0">
            <a:latin typeface="Bahnschrift" panose="020B0502040204020203" pitchFamily="34" charset="0"/>
          </a:endParaRPr>
        </a:p>
      </dgm:t>
    </dgm:pt>
    <dgm:pt modelId="{D938426C-8269-4631-B28C-5155B5581DA6}" type="parTrans" cxnId="{6AA9E231-4FE5-4621-AB9C-262BEB5F71F8}">
      <dgm:prSet/>
      <dgm:spPr/>
      <dgm:t>
        <a:bodyPr/>
        <a:lstStyle/>
        <a:p>
          <a:endParaRPr lang="zh-TW" altLang="en-US" sz="2500"/>
        </a:p>
      </dgm:t>
    </dgm:pt>
    <dgm:pt modelId="{CDAB7F75-5DE8-4915-A393-A8504E841236}" type="sibTrans" cxnId="{6AA9E231-4FE5-4621-AB9C-262BEB5F71F8}">
      <dgm:prSet/>
      <dgm:spPr/>
      <dgm:t>
        <a:bodyPr/>
        <a:lstStyle/>
        <a:p>
          <a:endParaRPr lang="zh-TW" altLang="en-US" sz="2500"/>
        </a:p>
      </dgm:t>
    </dgm:pt>
    <dgm:pt modelId="{6A383164-AADE-4844-AB63-46ECE739D003}">
      <dgm:prSet phldrT="[文字]" custT="1"/>
      <dgm:spPr>
        <a:ln w="28575">
          <a:solidFill>
            <a:schemeClr val="accent4"/>
          </a:solidFill>
        </a:ln>
      </dgm:spPr>
      <dgm:t>
        <a:bodyPr/>
        <a:lstStyle/>
        <a:p>
          <a:r>
            <a:rPr lang="en-US" altLang="zh-TW" sz="2500" dirty="0"/>
            <a:t>Data and Methods</a:t>
          </a:r>
          <a:endParaRPr lang="zh-TW" altLang="en-US" sz="2500" dirty="0"/>
        </a:p>
      </dgm:t>
    </dgm:pt>
    <dgm:pt modelId="{9F25891C-DF3B-47A2-A62D-4B70358F8781}" type="parTrans" cxnId="{99DF2628-FB58-4A27-97AC-E5C6C8C412C0}">
      <dgm:prSet/>
      <dgm:spPr/>
      <dgm:t>
        <a:bodyPr/>
        <a:lstStyle/>
        <a:p>
          <a:endParaRPr lang="zh-TW" altLang="en-US" sz="2500"/>
        </a:p>
      </dgm:t>
    </dgm:pt>
    <dgm:pt modelId="{EBBCC259-687B-4CB8-A18C-A0776F18C5FC}" type="sibTrans" cxnId="{99DF2628-FB58-4A27-97AC-E5C6C8C412C0}">
      <dgm:prSet/>
      <dgm:spPr/>
      <dgm:t>
        <a:bodyPr/>
        <a:lstStyle/>
        <a:p>
          <a:endParaRPr lang="zh-TW" altLang="en-US" sz="2500"/>
        </a:p>
      </dgm:t>
    </dgm:pt>
    <dgm:pt modelId="{7B984D10-5D28-4845-BD3A-1E9432F959C3}">
      <dgm:prSet phldrT="[文字]" custT="1"/>
      <dgm:spPr>
        <a:ln w="28575">
          <a:solidFill>
            <a:srgbClr val="0070C0"/>
          </a:solidFill>
        </a:ln>
      </dgm:spPr>
      <dgm:t>
        <a:bodyPr/>
        <a:lstStyle/>
        <a:p>
          <a:r>
            <a:rPr lang="en-US" altLang="zh-TW" sz="2500" dirty="0"/>
            <a:t>Evaluation of Simulations by Comparison to Observations</a:t>
          </a:r>
          <a:endParaRPr lang="zh-TW" altLang="en-US" sz="2500" dirty="0"/>
        </a:p>
      </dgm:t>
    </dgm:pt>
    <dgm:pt modelId="{F8B5C1C8-8F50-494E-B4EA-73DB837686FA}" type="parTrans" cxnId="{83C38966-A96B-49DE-9EFF-E9A0497F2C9C}">
      <dgm:prSet/>
      <dgm:spPr/>
      <dgm:t>
        <a:bodyPr/>
        <a:lstStyle/>
        <a:p>
          <a:endParaRPr lang="zh-TW" altLang="en-US" sz="2500"/>
        </a:p>
      </dgm:t>
    </dgm:pt>
    <dgm:pt modelId="{971C6565-650F-4094-A5D9-626A54E9FD9A}" type="sibTrans" cxnId="{83C38966-A96B-49DE-9EFF-E9A0497F2C9C}">
      <dgm:prSet/>
      <dgm:spPr/>
      <dgm:t>
        <a:bodyPr/>
        <a:lstStyle/>
        <a:p>
          <a:endParaRPr lang="zh-TW" altLang="en-US" sz="2500"/>
        </a:p>
      </dgm:t>
    </dgm:pt>
    <dgm:pt modelId="{BA0FED15-7128-4885-9D6D-C193E82FC602}">
      <dgm:prSet phldrT="[文字]" custT="1"/>
      <dgm:spPr/>
      <dgm:t>
        <a:bodyPr/>
        <a:lstStyle/>
        <a:p>
          <a:r>
            <a:rPr lang="en-US" altLang="zh-TW" sz="2500" dirty="0">
              <a:latin typeface="Bahnschrift" panose="020B0502040204020203" pitchFamily="34" charset="0"/>
            </a:rPr>
            <a:t>6</a:t>
          </a:r>
          <a:endParaRPr lang="zh-TW" altLang="en-US" sz="2500" dirty="0">
            <a:latin typeface="Bahnschrift" panose="020B0502040204020203" pitchFamily="34" charset="0"/>
          </a:endParaRPr>
        </a:p>
      </dgm:t>
    </dgm:pt>
    <dgm:pt modelId="{7BB83A19-E92F-4283-A8D1-EA10A7A33CE0}" type="parTrans" cxnId="{C2BBB6F7-547F-4953-9599-109ACFA80B0D}">
      <dgm:prSet/>
      <dgm:spPr/>
      <dgm:t>
        <a:bodyPr/>
        <a:lstStyle/>
        <a:p>
          <a:endParaRPr lang="zh-TW" altLang="en-US" sz="2500"/>
        </a:p>
      </dgm:t>
    </dgm:pt>
    <dgm:pt modelId="{A54A835F-2AF7-4145-8A1D-6AB1F380F830}" type="sibTrans" cxnId="{C2BBB6F7-547F-4953-9599-109ACFA80B0D}">
      <dgm:prSet/>
      <dgm:spPr/>
      <dgm:t>
        <a:bodyPr/>
        <a:lstStyle/>
        <a:p>
          <a:endParaRPr lang="zh-TW" altLang="en-US" sz="2500"/>
        </a:p>
      </dgm:t>
    </dgm:pt>
    <dgm:pt modelId="{D2A58FAF-086B-460C-8C57-49077B2A1440}">
      <dgm:prSet phldrT="[文字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en-US" altLang="zh-TW" sz="2500" dirty="0">
              <a:latin typeface="Bahnschrift" panose="020B0502040204020203" pitchFamily="34" charset="0"/>
            </a:rPr>
            <a:t>1</a:t>
          </a:r>
          <a:endParaRPr lang="zh-TW" altLang="en-US" sz="2500" dirty="0">
            <a:latin typeface="Bahnschrift" panose="020B0502040204020203" pitchFamily="34" charset="0"/>
          </a:endParaRPr>
        </a:p>
      </dgm:t>
    </dgm:pt>
    <dgm:pt modelId="{911B289E-9336-4870-86DC-41EBC89AE013}" type="sibTrans" cxnId="{C9F076F7-28E4-48EC-AB98-893B7D66F63B}">
      <dgm:prSet/>
      <dgm:spPr/>
      <dgm:t>
        <a:bodyPr/>
        <a:lstStyle/>
        <a:p>
          <a:endParaRPr lang="zh-TW" altLang="en-US" sz="2500"/>
        </a:p>
      </dgm:t>
    </dgm:pt>
    <dgm:pt modelId="{69278D15-4F18-485C-9BAF-F6D2D61C6057}" type="parTrans" cxnId="{C9F076F7-28E4-48EC-AB98-893B7D66F63B}">
      <dgm:prSet/>
      <dgm:spPr/>
      <dgm:t>
        <a:bodyPr/>
        <a:lstStyle/>
        <a:p>
          <a:endParaRPr lang="zh-TW" altLang="en-US" sz="2500"/>
        </a:p>
      </dgm:t>
    </dgm:pt>
    <dgm:pt modelId="{E5E2DFB7-0412-4ED3-802B-AA111BEB625C}">
      <dgm:prSet phldrT="[文字]" custT="1"/>
      <dgm:spPr>
        <a:ln w="28575">
          <a:solidFill>
            <a:srgbClr val="00B0F0"/>
          </a:solidFill>
        </a:ln>
      </dgm:spPr>
      <dgm:t>
        <a:bodyPr/>
        <a:lstStyle/>
        <a:p>
          <a:r>
            <a:rPr lang="en-US" altLang="zh-TW" sz="2500" dirty="0"/>
            <a:t>Abstract</a:t>
          </a:r>
          <a:endParaRPr lang="zh-TW" altLang="en-US" sz="2500" dirty="0"/>
        </a:p>
      </dgm:t>
    </dgm:pt>
    <dgm:pt modelId="{016DD3D8-4D93-4099-BA6D-A5FEFF2620A6}" type="sibTrans" cxnId="{59AE44C3-47F2-4457-9E00-C070D2C8A782}">
      <dgm:prSet/>
      <dgm:spPr/>
      <dgm:t>
        <a:bodyPr/>
        <a:lstStyle/>
        <a:p>
          <a:endParaRPr lang="zh-TW" altLang="en-US" sz="2500"/>
        </a:p>
      </dgm:t>
    </dgm:pt>
    <dgm:pt modelId="{7CCD8B72-391C-45BD-8F55-BE196AB1F001}" type="parTrans" cxnId="{59AE44C3-47F2-4457-9E00-C070D2C8A782}">
      <dgm:prSet/>
      <dgm:spPr/>
      <dgm:t>
        <a:bodyPr/>
        <a:lstStyle/>
        <a:p>
          <a:endParaRPr lang="zh-TW" altLang="en-US" sz="2500"/>
        </a:p>
      </dgm:t>
    </dgm:pt>
    <dgm:pt modelId="{A90205CE-4ED7-44B2-91B0-1F3760C0F674}">
      <dgm:prSet phldrT="[文字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altLang="zh-TW" sz="2500" dirty="0">
              <a:latin typeface="Bahnschrift" panose="020B0502040204020203" pitchFamily="34" charset="0"/>
            </a:rPr>
            <a:t>7</a:t>
          </a:r>
          <a:endParaRPr lang="zh-TW" altLang="en-US" sz="2500" dirty="0">
            <a:latin typeface="Bahnschrift" panose="020B0502040204020203" pitchFamily="34" charset="0"/>
          </a:endParaRPr>
        </a:p>
      </dgm:t>
    </dgm:pt>
    <dgm:pt modelId="{B726421F-DC6B-45B2-B8E9-41E8A329D3D1}" type="parTrans" cxnId="{DB54B4F4-2464-4533-8647-529C2F029224}">
      <dgm:prSet/>
      <dgm:spPr/>
      <dgm:t>
        <a:bodyPr/>
        <a:lstStyle/>
        <a:p>
          <a:endParaRPr lang="zh-TW" altLang="en-US" sz="2500"/>
        </a:p>
      </dgm:t>
    </dgm:pt>
    <dgm:pt modelId="{0BA7F212-6150-4EAB-9836-F6FAB165732B}" type="sibTrans" cxnId="{DB54B4F4-2464-4533-8647-529C2F029224}">
      <dgm:prSet/>
      <dgm:spPr/>
      <dgm:t>
        <a:bodyPr/>
        <a:lstStyle/>
        <a:p>
          <a:endParaRPr lang="zh-TW" altLang="en-US" sz="2500"/>
        </a:p>
      </dgm:t>
    </dgm:pt>
    <dgm:pt modelId="{E5D9F369-7A30-471D-90F2-EC3E8824A882}">
      <dgm:prSet custT="1"/>
      <dgm:spPr>
        <a:ln>
          <a:solidFill>
            <a:srgbClr val="FF0000"/>
          </a:solidFill>
        </a:ln>
      </dgm:spPr>
      <dgm:t>
        <a:bodyPr/>
        <a:lstStyle/>
        <a:p>
          <a:pPr>
            <a:buChar char="•"/>
          </a:pPr>
          <a:r>
            <a:rPr lang="en-US" altLang="zh-TW" sz="2500" dirty="0"/>
            <a:t>Conclusion</a:t>
          </a:r>
          <a:endParaRPr lang="zh-TW" altLang="en-US" sz="2500" dirty="0"/>
        </a:p>
      </dgm:t>
    </dgm:pt>
    <dgm:pt modelId="{525A1CF4-2C74-4BDF-A118-F37574427991}" type="parTrans" cxnId="{4F200C5D-27B2-4AA0-A91B-D106375C6FBD}">
      <dgm:prSet/>
      <dgm:spPr/>
      <dgm:t>
        <a:bodyPr/>
        <a:lstStyle/>
        <a:p>
          <a:endParaRPr lang="zh-TW" altLang="en-US" sz="2500"/>
        </a:p>
      </dgm:t>
    </dgm:pt>
    <dgm:pt modelId="{CF876444-678C-46D2-9732-0BAB98EA09DC}" type="sibTrans" cxnId="{4F200C5D-27B2-4AA0-A91B-D106375C6FBD}">
      <dgm:prSet/>
      <dgm:spPr/>
      <dgm:t>
        <a:bodyPr/>
        <a:lstStyle/>
        <a:p>
          <a:endParaRPr lang="zh-TW" altLang="en-US" sz="2500"/>
        </a:p>
      </dgm:t>
    </dgm:pt>
    <dgm:pt modelId="{669D5AD0-51F7-48F8-8DCC-99E0843BC57B}" type="pres">
      <dgm:prSet presAssocID="{BFE000E4-7233-4B95-B114-6F9CE0C77D9A}" presName="linearFlow" presStyleCnt="0">
        <dgm:presLayoutVars>
          <dgm:dir/>
          <dgm:animLvl val="lvl"/>
          <dgm:resizeHandles val="exact"/>
        </dgm:presLayoutVars>
      </dgm:prSet>
      <dgm:spPr/>
    </dgm:pt>
    <dgm:pt modelId="{8DE23E67-DE60-4EC5-9070-C74A420A21B5}" type="pres">
      <dgm:prSet presAssocID="{D2A58FAF-086B-460C-8C57-49077B2A1440}" presName="composite" presStyleCnt="0"/>
      <dgm:spPr/>
    </dgm:pt>
    <dgm:pt modelId="{D0D0598C-019F-46A6-96B4-BDF2153F8644}" type="pres">
      <dgm:prSet presAssocID="{D2A58FAF-086B-460C-8C57-49077B2A1440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1559547B-4608-444E-991F-2EFA912ECAAF}" type="pres">
      <dgm:prSet presAssocID="{D2A58FAF-086B-460C-8C57-49077B2A1440}" presName="descendantText" presStyleLbl="alignAcc1" presStyleIdx="0" presStyleCnt="7" custLinFactNeighborX="0" custLinFactNeighborY="-1053">
        <dgm:presLayoutVars>
          <dgm:bulletEnabled val="1"/>
        </dgm:presLayoutVars>
      </dgm:prSet>
      <dgm:spPr/>
    </dgm:pt>
    <dgm:pt modelId="{40951939-E957-4CBF-9DFA-59528C4E4CCB}" type="pres">
      <dgm:prSet presAssocID="{911B289E-9336-4870-86DC-41EBC89AE013}" presName="sp" presStyleCnt="0"/>
      <dgm:spPr/>
    </dgm:pt>
    <dgm:pt modelId="{98DEEBF6-EA59-4BA0-8DF5-62A640E5D1DA}" type="pres">
      <dgm:prSet presAssocID="{99627A3B-3981-4282-A600-D9F97707E4A9}" presName="composite" presStyleCnt="0"/>
      <dgm:spPr/>
    </dgm:pt>
    <dgm:pt modelId="{5131A864-D640-4237-8177-1E6431C18495}" type="pres">
      <dgm:prSet presAssocID="{99627A3B-3981-4282-A600-D9F97707E4A9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F1A85C6A-A204-40F6-8E1E-A74D6FE6A1E7}" type="pres">
      <dgm:prSet presAssocID="{99627A3B-3981-4282-A600-D9F97707E4A9}" presName="descendantText" presStyleLbl="alignAcc1" presStyleIdx="1" presStyleCnt="7" custLinFactNeighborX="456">
        <dgm:presLayoutVars>
          <dgm:bulletEnabled val="1"/>
        </dgm:presLayoutVars>
      </dgm:prSet>
      <dgm:spPr/>
    </dgm:pt>
    <dgm:pt modelId="{3F30220C-BB9B-494B-ABCA-8FBE32F6CDEA}" type="pres">
      <dgm:prSet presAssocID="{F2B31F2E-4749-4200-BBDA-4AA60E8AB800}" presName="sp" presStyleCnt="0"/>
      <dgm:spPr/>
    </dgm:pt>
    <dgm:pt modelId="{61596B14-4908-4040-A3B7-5C2194351ED9}" type="pres">
      <dgm:prSet presAssocID="{8A33A95C-2751-48E2-B8C6-0756AD3978B6}" presName="composite" presStyleCnt="0"/>
      <dgm:spPr/>
    </dgm:pt>
    <dgm:pt modelId="{0C8D22DB-B327-4A73-82AC-7A01BD9BE470}" type="pres">
      <dgm:prSet presAssocID="{8A33A95C-2751-48E2-B8C6-0756AD3978B6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B5E039AD-6E5F-4F54-A61B-CB41BA43F393}" type="pres">
      <dgm:prSet presAssocID="{8A33A95C-2751-48E2-B8C6-0756AD3978B6}" presName="descendantText" presStyleLbl="alignAcc1" presStyleIdx="2" presStyleCnt="7" custLinFactNeighborX="456">
        <dgm:presLayoutVars>
          <dgm:bulletEnabled val="1"/>
        </dgm:presLayoutVars>
      </dgm:prSet>
      <dgm:spPr/>
    </dgm:pt>
    <dgm:pt modelId="{F23B35DF-53B2-4EB5-9121-6F3486DE8B51}" type="pres">
      <dgm:prSet presAssocID="{8748CDD1-45D1-498F-AF22-F6B2C61A6F34}" presName="sp" presStyleCnt="0"/>
      <dgm:spPr/>
    </dgm:pt>
    <dgm:pt modelId="{EB76A14A-8AEF-45C1-A859-6CF4B023C962}" type="pres">
      <dgm:prSet presAssocID="{26E40BA0-9048-4EF0-BD51-1234DA647993}" presName="composite" presStyleCnt="0"/>
      <dgm:spPr/>
    </dgm:pt>
    <dgm:pt modelId="{41677B31-E043-4AF6-9B40-FF872307A6FE}" type="pres">
      <dgm:prSet presAssocID="{26E40BA0-9048-4EF0-BD51-1234DA647993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6A30852E-E899-4722-B349-C1C3EB086AF5}" type="pres">
      <dgm:prSet presAssocID="{26E40BA0-9048-4EF0-BD51-1234DA647993}" presName="descendantText" presStyleLbl="alignAcc1" presStyleIdx="3" presStyleCnt="7" custLinFactNeighborX="456">
        <dgm:presLayoutVars>
          <dgm:bulletEnabled val="1"/>
        </dgm:presLayoutVars>
      </dgm:prSet>
      <dgm:spPr/>
    </dgm:pt>
    <dgm:pt modelId="{6667C4D0-10A9-4A74-9F60-87A804BE05EA}" type="pres">
      <dgm:prSet presAssocID="{B886DD4D-3CD5-44C8-8EA7-97ED4B37F634}" presName="sp" presStyleCnt="0"/>
      <dgm:spPr/>
    </dgm:pt>
    <dgm:pt modelId="{7400F2FA-058C-4FAC-94FE-B83C774E33BA}" type="pres">
      <dgm:prSet presAssocID="{43934DB5-485F-4BFC-AE6D-4734CBAF49B9}" presName="composite" presStyleCnt="0"/>
      <dgm:spPr/>
    </dgm:pt>
    <dgm:pt modelId="{D31E2D03-2356-4F93-970C-F9B450461529}" type="pres">
      <dgm:prSet presAssocID="{43934DB5-485F-4BFC-AE6D-4734CBAF49B9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8D433E47-0A73-4391-81B6-AF72D6ED4312}" type="pres">
      <dgm:prSet presAssocID="{43934DB5-485F-4BFC-AE6D-4734CBAF49B9}" presName="descendantText" presStyleLbl="alignAcc1" presStyleIdx="4" presStyleCnt="7" custLinFactNeighborX="456">
        <dgm:presLayoutVars>
          <dgm:bulletEnabled val="1"/>
        </dgm:presLayoutVars>
      </dgm:prSet>
      <dgm:spPr/>
    </dgm:pt>
    <dgm:pt modelId="{6AB67F6B-11EB-4BD1-A403-F127DE0AB7C8}" type="pres">
      <dgm:prSet presAssocID="{CDAB7F75-5DE8-4915-A393-A8504E841236}" presName="sp" presStyleCnt="0"/>
      <dgm:spPr/>
    </dgm:pt>
    <dgm:pt modelId="{F786CF58-8BE6-46F2-91F4-E0CC7555D412}" type="pres">
      <dgm:prSet presAssocID="{BA0FED15-7128-4885-9D6D-C193E82FC602}" presName="composite" presStyleCnt="0"/>
      <dgm:spPr/>
    </dgm:pt>
    <dgm:pt modelId="{03B51F39-6E87-4658-8DFF-D105302C096C}" type="pres">
      <dgm:prSet presAssocID="{BA0FED15-7128-4885-9D6D-C193E82FC602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B372CA4E-D554-4C64-ABE1-A96E2BD151B0}" type="pres">
      <dgm:prSet presAssocID="{BA0FED15-7128-4885-9D6D-C193E82FC602}" presName="descendantText" presStyleLbl="alignAcc1" presStyleIdx="5" presStyleCnt="7" custLinFactNeighborX="456">
        <dgm:presLayoutVars>
          <dgm:bulletEnabled val="1"/>
        </dgm:presLayoutVars>
      </dgm:prSet>
      <dgm:spPr/>
    </dgm:pt>
    <dgm:pt modelId="{026B2D72-5781-4078-9B7E-39DC862DFC37}" type="pres">
      <dgm:prSet presAssocID="{A54A835F-2AF7-4145-8A1D-6AB1F380F830}" presName="sp" presStyleCnt="0"/>
      <dgm:spPr/>
    </dgm:pt>
    <dgm:pt modelId="{2C1792E5-4D4E-4E68-BAF4-AE3271410E8E}" type="pres">
      <dgm:prSet presAssocID="{A90205CE-4ED7-44B2-91B0-1F3760C0F674}" presName="composite" presStyleCnt="0"/>
      <dgm:spPr/>
    </dgm:pt>
    <dgm:pt modelId="{18BA165E-B8EF-4126-91A4-B9DD19C7FEAB}" type="pres">
      <dgm:prSet presAssocID="{A90205CE-4ED7-44B2-91B0-1F3760C0F674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40F33428-5989-4D16-B681-2E62D1BF658B}" type="pres">
      <dgm:prSet presAssocID="{A90205CE-4ED7-44B2-91B0-1F3760C0F674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6546F902-23D5-42A7-A559-435BD427D47F}" type="presOf" srcId="{BFE000E4-7233-4B95-B114-6F9CE0C77D9A}" destId="{669D5AD0-51F7-48F8-8DCC-99E0843BC57B}" srcOrd="0" destOrd="0" presId="urn:microsoft.com/office/officeart/2005/8/layout/chevron2"/>
    <dgm:cxn modelId="{DC84F103-C018-432C-838E-414E52E0C45C}" type="presOf" srcId="{E5D9F369-7A30-471D-90F2-EC3E8824A882}" destId="{40F33428-5989-4D16-B681-2E62D1BF658B}" srcOrd="0" destOrd="0" presId="urn:microsoft.com/office/officeart/2005/8/layout/chevron2"/>
    <dgm:cxn modelId="{8D12AD05-01B5-4FC9-B712-A8A331CB2A04}" srcId="{BFE000E4-7233-4B95-B114-6F9CE0C77D9A}" destId="{99627A3B-3981-4282-A600-D9F97707E4A9}" srcOrd="1" destOrd="0" parTransId="{AE0F75EE-D870-41B8-B003-8A17D5CE7927}" sibTransId="{F2B31F2E-4749-4200-BBDA-4AA60E8AB800}"/>
    <dgm:cxn modelId="{99DF2628-FB58-4A27-97AC-E5C6C8C412C0}" srcId="{8A33A95C-2751-48E2-B8C6-0756AD3978B6}" destId="{6A383164-AADE-4844-AB63-46ECE739D003}" srcOrd="0" destOrd="0" parTransId="{9F25891C-DF3B-47A2-A62D-4B70358F8781}" sibTransId="{EBBCC259-687B-4CB8-A18C-A0776F18C5FC}"/>
    <dgm:cxn modelId="{6AA9E231-4FE5-4621-AB9C-262BEB5F71F8}" srcId="{BFE000E4-7233-4B95-B114-6F9CE0C77D9A}" destId="{43934DB5-485F-4BFC-AE6D-4734CBAF49B9}" srcOrd="4" destOrd="0" parTransId="{D938426C-8269-4631-B28C-5155B5581DA6}" sibTransId="{CDAB7F75-5DE8-4915-A393-A8504E841236}"/>
    <dgm:cxn modelId="{CEB3A53B-28DE-46F3-A046-F1BCB93D6DDF}" type="presOf" srcId="{6193AF42-2622-436D-ABEE-C04A4860DD1D}" destId="{B372CA4E-D554-4C64-ABE1-A96E2BD151B0}" srcOrd="0" destOrd="0" presId="urn:microsoft.com/office/officeart/2005/8/layout/chevron2"/>
    <dgm:cxn modelId="{4F200C5D-27B2-4AA0-A91B-D106375C6FBD}" srcId="{A90205CE-4ED7-44B2-91B0-1F3760C0F674}" destId="{E5D9F369-7A30-471D-90F2-EC3E8824A882}" srcOrd="0" destOrd="0" parTransId="{525A1CF4-2C74-4BDF-A118-F37574427991}" sibTransId="{CF876444-678C-46D2-9732-0BAB98EA09DC}"/>
    <dgm:cxn modelId="{83C38966-A96B-49DE-9EFF-E9A0497F2C9C}" srcId="{43934DB5-485F-4BFC-AE6D-4734CBAF49B9}" destId="{7B984D10-5D28-4845-BD3A-1E9432F959C3}" srcOrd="0" destOrd="0" parTransId="{F8B5C1C8-8F50-494E-B4EA-73DB837686FA}" sibTransId="{971C6565-650F-4094-A5D9-626A54E9FD9A}"/>
    <dgm:cxn modelId="{D82B9A6B-8484-4339-84F0-BF9E559C1F82}" type="presOf" srcId="{6A383164-AADE-4844-AB63-46ECE739D003}" destId="{B5E039AD-6E5F-4F54-A61B-CB41BA43F393}" srcOrd="0" destOrd="0" presId="urn:microsoft.com/office/officeart/2005/8/layout/chevron2"/>
    <dgm:cxn modelId="{68ACF84C-45A3-44AA-8375-02AE7E1591C6}" type="presOf" srcId="{43934DB5-485F-4BFC-AE6D-4734CBAF49B9}" destId="{D31E2D03-2356-4F93-970C-F9B450461529}" srcOrd="0" destOrd="0" presId="urn:microsoft.com/office/officeart/2005/8/layout/chevron2"/>
    <dgm:cxn modelId="{1ABE7F75-285D-47EE-997B-E860B95A9BD7}" type="presOf" srcId="{D2A58FAF-086B-460C-8C57-49077B2A1440}" destId="{D0D0598C-019F-46A6-96B4-BDF2153F8644}" srcOrd="0" destOrd="0" presId="urn:microsoft.com/office/officeart/2005/8/layout/chevron2"/>
    <dgm:cxn modelId="{253F5A80-12E7-4D9F-AB79-24493CBCCD02}" type="presOf" srcId="{7E1152EC-CBDF-4867-B218-D0F5B874B233}" destId="{6A30852E-E899-4722-B349-C1C3EB086AF5}" srcOrd="0" destOrd="0" presId="urn:microsoft.com/office/officeart/2005/8/layout/chevron2"/>
    <dgm:cxn modelId="{6AC53F89-F723-44CE-A969-3AD9C964F9A4}" type="presOf" srcId="{BA0FED15-7128-4885-9D6D-C193E82FC602}" destId="{03B51F39-6E87-4658-8DFF-D105302C096C}" srcOrd="0" destOrd="0" presId="urn:microsoft.com/office/officeart/2005/8/layout/chevron2"/>
    <dgm:cxn modelId="{28506D9F-9168-42D9-BEC3-57D1629E9511}" srcId="{BFE000E4-7233-4B95-B114-6F9CE0C77D9A}" destId="{26E40BA0-9048-4EF0-BD51-1234DA647993}" srcOrd="3" destOrd="0" parTransId="{BD6E4A2C-5BF8-4FA4-AD63-15EB1C396CC8}" sibTransId="{B886DD4D-3CD5-44C8-8EA7-97ED4B37F634}"/>
    <dgm:cxn modelId="{ADC44CA0-37C3-4348-AD45-3496FD07C527}" srcId="{99627A3B-3981-4282-A600-D9F97707E4A9}" destId="{127168D1-B8EA-4DDE-8EEB-9FA7A69F5F99}" srcOrd="0" destOrd="0" parTransId="{D79060F1-4E3A-469E-AE02-E38A3D9C7D3D}" sibTransId="{36DB2E57-8E5F-48C1-9FB6-9ECB4F38C9B5}"/>
    <dgm:cxn modelId="{1694B5B1-3AE1-4F5E-B970-1D09FF839EF4}" type="presOf" srcId="{A90205CE-4ED7-44B2-91B0-1F3760C0F674}" destId="{18BA165E-B8EF-4126-91A4-B9DD19C7FEAB}" srcOrd="0" destOrd="0" presId="urn:microsoft.com/office/officeart/2005/8/layout/chevron2"/>
    <dgm:cxn modelId="{9C1BC6BA-FAD3-457D-913E-22E8607EFB33}" srcId="{BA0FED15-7128-4885-9D6D-C193E82FC602}" destId="{6193AF42-2622-436D-ABEE-C04A4860DD1D}" srcOrd="0" destOrd="0" parTransId="{8E6A413F-EE0B-49D3-9EDC-ECE297384CA0}" sibTransId="{2EC54119-248B-46BC-9386-3A498A664521}"/>
    <dgm:cxn modelId="{9EFB92BC-B855-4B01-BEE9-0C22D9D937AF}" type="presOf" srcId="{127168D1-B8EA-4DDE-8EEB-9FA7A69F5F99}" destId="{F1A85C6A-A204-40F6-8E1E-A74D6FE6A1E7}" srcOrd="0" destOrd="0" presId="urn:microsoft.com/office/officeart/2005/8/layout/chevron2"/>
    <dgm:cxn modelId="{59AE44C3-47F2-4457-9E00-C070D2C8A782}" srcId="{D2A58FAF-086B-460C-8C57-49077B2A1440}" destId="{E5E2DFB7-0412-4ED3-802B-AA111BEB625C}" srcOrd="0" destOrd="0" parTransId="{7CCD8B72-391C-45BD-8F55-BE196AB1F001}" sibTransId="{016DD3D8-4D93-4099-BA6D-A5FEFF2620A6}"/>
    <dgm:cxn modelId="{58B1DBCD-6E3F-4036-A63E-50A23C9AE25D}" type="presOf" srcId="{26E40BA0-9048-4EF0-BD51-1234DA647993}" destId="{41677B31-E043-4AF6-9B40-FF872307A6FE}" srcOrd="0" destOrd="0" presId="urn:microsoft.com/office/officeart/2005/8/layout/chevron2"/>
    <dgm:cxn modelId="{AB0A1DD4-0836-4F35-B501-A00E0233746A}" type="presOf" srcId="{7B984D10-5D28-4845-BD3A-1E9432F959C3}" destId="{8D433E47-0A73-4391-81B6-AF72D6ED4312}" srcOrd="0" destOrd="0" presId="urn:microsoft.com/office/officeart/2005/8/layout/chevron2"/>
    <dgm:cxn modelId="{82F940D7-E13A-4873-AF68-E21D290E0B9F}" srcId="{26E40BA0-9048-4EF0-BD51-1234DA647993}" destId="{7E1152EC-CBDF-4867-B218-D0F5B874B233}" srcOrd="0" destOrd="0" parTransId="{E00BFB23-24FB-44EF-8E48-5FAEFE343E8B}" sibTransId="{1972D054-0308-47B7-BFAC-4AC0DA9B3ED8}"/>
    <dgm:cxn modelId="{1F87E2E4-6032-48A8-BC0A-24947ED8C00A}" type="presOf" srcId="{E5E2DFB7-0412-4ED3-802B-AA111BEB625C}" destId="{1559547B-4608-444E-991F-2EFA912ECAAF}" srcOrd="0" destOrd="0" presId="urn:microsoft.com/office/officeart/2005/8/layout/chevron2"/>
    <dgm:cxn modelId="{2F6366E5-1C68-47E9-863F-D3CC5F898EFB}" type="presOf" srcId="{99627A3B-3981-4282-A600-D9F97707E4A9}" destId="{5131A864-D640-4237-8177-1E6431C18495}" srcOrd="0" destOrd="0" presId="urn:microsoft.com/office/officeart/2005/8/layout/chevron2"/>
    <dgm:cxn modelId="{7805C7E6-70B2-4E16-A26A-FBA4BD78AFD5}" type="presOf" srcId="{8A33A95C-2751-48E2-B8C6-0756AD3978B6}" destId="{0C8D22DB-B327-4A73-82AC-7A01BD9BE470}" srcOrd="0" destOrd="0" presId="urn:microsoft.com/office/officeart/2005/8/layout/chevron2"/>
    <dgm:cxn modelId="{2FEEE6EB-6EE2-4EFA-AE02-DE22586C9D4A}" srcId="{BFE000E4-7233-4B95-B114-6F9CE0C77D9A}" destId="{8A33A95C-2751-48E2-B8C6-0756AD3978B6}" srcOrd="2" destOrd="0" parTransId="{0C01FD35-AD5D-4634-81F2-7C6DC1FA2880}" sibTransId="{8748CDD1-45D1-498F-AF22-F6B2C61A6F34}"/>
    <dgm:cxn modelId="{DB54B4F4-2464-4533-8647-529C2F029224}" srcId="{BFE000E4-7233-4B95-B114-6F9CE0C77D9A}" destId="{A90205CE-4ED7-44B2-91B0-1F3760C0F674}" srcOrd="6" destOrd="0" parTransId="{B726421F-DC6B-45B2-B8E9-41E8A329D3D1}" sibTransId="{0BA7F212-6150-4EAB-9836-F6FAB165732B}"/>
    <dgm:cxn modelId="{C9F076F7-28E4-48EC-AB98-893B7D66F63B}" srcId="{BFE000E4-7233-4B95-B114-6F9CE0C77D9A}" destId="{D2A58FAF-086B-460C-8C57-49077B2A1440}" srcOrd="0" destOrd="0" parTransId="{69278D15-4F18-485C-9BAF-F6D2D61C6057}" sibTransId="{911B289E-9336-4870-86DC-41EBC89AE013}"/>
    <dgm:cxn modelId="{C2BBB6F7-547F-4953-9599-109ACFA80B0D}" srcId="{BFE000E4-7233-4B95-B114-6F9CE0C77D9A}" destId="{BA0FED15-7128-4885-9D6D-C193E82FC602}" srcOrd="5" destOrd="0" parTransId="{7BB83A19-E92F-4283-A8D1-EA10A7A33CE0}" sibTransId="{A54A835F-2AF7-4145-8A1D-6AB1F380F830}"/>
    <dgm:cxn modelId="{B716C20E-1051-48F3-A090-B4A680AAF727}" type="presParOf" srcId="{669D5AD0-51F7-48F8-8DCC-99E0843BC57B}" destId="{8DE23E67-DE60-4EC5-9070-C74A420A21B5}" srcOrd="0" destOrd="0" presId="urn:microsoft.com/office/officeart/2005/8/layout/chevron2"/>
    <dgm:cxn modelId="{589E974F-2A70-4E24-86AB-778E9C40F9E1}" type="presParOf" srcId="{8DE23E67-DE60-4EC5-9070-C74A420A21B5}" destId="{D0D0598C-019F-46A6-96B4-BDF2153F8644}" srcOrd="0" destOrd="0" presId="urn:microsoft.com/office/officeart/2005/8/layout/chevron2"/>
    <dgm:cxn modelId="{53C74872-66EB-4CC1-B771-C55B470A9A6E}" type="presParOf" srcId="{8DE23E67-DE60-4EC5-9070-C74A420A21B5}" destId="{1559547B-4608-444E-991F-2EFA912ECAAF}" srcOrd="1" destOrd="0" presId="urn:microsoft.com/office/officeart/2005/8/layout/chevron2"/>
    <dgm:cxn modelId="{14CCD926-18C3-44FF-9635-ADA250BF8B33}" type="presParOf" srcId="{669D5AD0-51F7-48F8-8DCC-99E0843BC57B}" destId="{40951939-E957-4CBF-9DFA-59528C4E4CCB}" srcOrd="1" destOrd="0" presId="urn:microsoft.com/office/officeart/2005/8/layout/chevron2"/>
    <dgm:cxn modelId="{D8F9A108-9D38-4AA6-919F-A78BD14BA6D4}" type="presParOf" srcId="{669D5AD0-51F7-48F8-8DCC-99E0843BC57B}" destId="{98DEEBF6-EA59-4BA0-8DF5-62A640E5D1DA}" srcOrd="2" destOrd="0" presId="urn:microsoft.com/office/officeart/2005/8/layout/chevron2"/>
    <dgm:cxn modelId="{5BE23545-913D-428B-9C1F-FFDADC6DECC9}" type="presParOf" srcId="{98DEEBF6-EA59-4BA0-8DF5-62A640E5D1DA}" destId="{5131A864-D640-4237-8177-1E6431C18495}" srcOrd="0" destOrd="0" presId="urn:microsoft.com/office/officeart/2005/8/layout/chevron2"/>
    <dgm:cxn modelId="{1627EAC9-81C9-4A99-8DA6-C5306C470CEA}" type="presParOf" srcId="{98DEEBF6-EA59-4BA0-8DF5-62A640E5D1DA}" destId="{F1A85C6A-A204-40F6-8E1E-A74D6FE6A1E7}" srcOrd="1" destOrd="0" presId="urn:microsoft.com/office/officeart/2005/8/layout/chevron2"/>
    <dgm:cxn modelId="{4A9DB63B-2970-43F1-AA0C-04D6394A85CC}" type="presParOf" srcId="{669D5AD0-51F7-48F8-8DCC-99E0843BC57B}" destId="{3F30220C-BB9B-494B-ABCA-8FBE32F6CDEA}" srcOrd="3" destOrd="0" presId="urn:microsoft.com/office/officeart/2005/8/layout/chevron2"/>
    <dgm:cxn modelId="{CD611F06-F837-4BDB-926F-D386E9DB1E6A}" type="presParOf" srcId="{669D5AD0-51F7-48F8-8DCC-99E0843BC57B}" destId="{61596B14-4908-4040-A3B7-5C2194351ED9}" srcOrd="4" destOrd="0" presId="urn:microsoft.com/office/officeart/2005/8/layout/chevron2"/>
    <dgm:cxn modelId="{F899F8BE-1D89-4D4B-BA91-DEC2DB11C91C}" type="presParOf" srcId="{61596B14-4908-4040-A3B7-5C2194351ED9}" destId="{0C8D22DB-B327-4A73-82AC-7A01BD9BE470}" srcOrd="0" destOrd="0" presId="urn:microsoft.com/office/officeart/2005/8/layout/chevron2"/>
    <dgm:cxn modelId="{93354DD2-A2B8-42AC-B467-4AA95FB35A71}" type="presParOf" srcId="{61596B14-4908-4040-A3B7-5C2194351ED9}" destId="{B5E039AD-6E5F-4F54-A61B-CB41BA43F393}" srcOrd="1" destOrd="0" presId="urn:microsoft.com/office/officeart/2005/8/layout/chevron2"/>
    <dgm:cxn modelId="{3D20B3B6-8922-4BAD-BD0A-8A6D9DF850D2}" type="presParOf" srcId="{669D5AD0-51F7-48F8-8DCC-99E0843BC57B}" destId="{F23B35DF-53B2-4EB5-9121-6F3486DE8B51}" srcOrd="5" destOrd="0" presId="urn:microsoft.com/office/officeart/2005/8/layout/chevron2"/>
    <dgm:cxn modelId="{E4A8CA50-2CA1-45A1-8E74-A45EAC88CFB6}" type="presParOf" srcId="{669D5AD0-51F7-48F8-8DCC-99E0843BC57B}" destId="{EB76A14A-8AEF-45C1-A859-6CF4B023C962}" srcOrd="6" destOrd="0" presId="urn:microsoft.com/office/officeart/2005/8/layout/chevron2"/>
    <dgm:cxn modelId="{FB68B2AD-B5C1-4C14-BF3B-678F068D5A7F}" type="presParOf" srcId="{EB76A14A-8AEF-45C1-A859-6CF4B023C962}" destId="{41677B31-E043-4AF6-9B40-FF872307A6FE}" srcOrd="0" destOrd="0" presId="urn:microsoft.com/office/officeart/2005/8/layout/chevron2"/>
    <dgm:cxn modelId="{DB36DE21-9CC5-4648-929F-FE18CB693FBB}" type="presParOf" srcId="{EB76A14A-8AEF-45C1-A859-6CF4B023C962}" destId="{6A30852E-E899-4722-B349-C1C3EB086AF5}" srcOrd="1" destOrd="0" presId="urn:microsoft.com/office/officeart/2005/8/layout/chevron2"/>
    <dgm:cxn modelId="{4132401A-CAB8-42CE-B0A3-5EABF9AF6A0E}" type="presParOf" srcId="{669D5AD0-51F7-48F8-8DCC-99E0843BC57B}" destId="{6667C4D0-10A9-4A74-9F60-87A804BE05EA}" srcOrd="7" destOrd="0" presId="urn:microsoft.com/office/officeart/2005/8/layout/chevron2"/>
    <dgm:cxn modelId="{3FB7221F-32D4-452C-87F5-E9AA5D147C5D}" type="presParOf" srcId="{669D5AD0-51F7-48F8-8DCC-99E0843BC57B}" destId="{7400F2FA-058C-4FAC-94FE-B83C774E33BA}" srcOrd="8" destOrd="0" presId="urn:microsoft.com/office/officeart/2005/8/layout/chevron2"/>
    <dgm:cxn modelId="{3726B3E2-9199-4B70-9320-23B685D85C6F}" type="presParOf" srcId="{7400F2FA-058C-4FAC-94FE-B83C774E33BA}" destId="{D31E2D03-2356-4F93-970C-F9B450461529}" srcOrd="0" destOrd="0" presId="urn:microsoft.com/office/officeart/2005/8/layout/chevron2"/>
    <dgm:cxn modelId="{7C37ACF2-24BD-4E3B-BF40-E5AF0F174351}" type="presParOf" srcId="{7400F2FA-058C-4FAC-94FE-B83C774E33BA}" destId="{8D433E47-0A73-4391-81B6-AF72D6ED4312}" srcOrd="1" destOrd="0" presId="urn:microsoft.com/office/officeart/2005/8/layout/chevron2"/>
    <dgm:cxn modelId="{9AC0990F-EE71-471B-B2CA-D4E64352C1EC}" type="presParOf" srcId="{669D5AD0-51F7-48F8-8DCC-99E0843BC57B}" destId="{6AB67F6B-11EB-4BD1-A403-F127DE0AB7C8}" srcOrd="9" destOrd="0" presId="urn:microsoft.com/office/officeart/2005/8/layout/chevron2"/>
    <dgm:cxn modelId="{C5EA6BD7-D8C8-4F91-951B-4112B87C9B28}" type="presParOf" srcId="{669D5AD0-51F7-48F8-8DCC-99E0843BC57B}" destId="{F786CF58-8BE6-46F2-91F4-E0CC7555D412}" srcOrd="10" destOrd="0" presId="urn:microsoft.com/office/officeart/2005/8/layout/chevron2"/>
    <dgm:cxn modelId="{297D6872-927F-459A-8F1E-249D012B0B43}" type="presParOf" srcId="{F786CF58-8BE6-46F2-91F4-E0CC7555D412}" destId="{03B51F39-6E87-4658-8DFF-D105302C096C}" srcOrd="0" destOrd="0" presId="urn:microsoft.com/office/officeart/2005/8/layout/chevron2"/>
    <dgm:cxn modelId="{CD95417C-EA90-43CA-8514-2969BCABB6EA}" type="presParOf" srcId="{F786CF58-8BE6-46F2-91F4-E0CC7555D412}" destId="{B372CA4E-D554-4C64-ABE1-A96E2BD151B0}" srcOrd="1" destOrd="0" presId="urn:microsoft.com/office/officeart/2005/8/layout/chevron2"/>
    <dgm:cxn modelId="{1A86AFDB-AA28-4839-B88B-EB2773B16FB9}" type="presParOf" srcId="{669D5AD0-51F7-48F8-8DCC-99E0843BC57B}" destId="{026B2D72-5781-4078-9B7E-39DC862DFC37}" srcOrd="11" destOrd="0" presId="urn:microsoft.com/office/officeart/2005/8/layout/chevron2"/>
    <dgm:cxn modelId="{A6647E8A-8265-4EC8-969F-904CBE67D961}" type="presParOf" srcId="{669D5AD0-51F7-48F8-8DCC-99E0843BC57B}" destId="{2C1792E5-4D4E-4E68-BAF4-AE3271410E8E}" srcOrd="12" destOrd="0" presId="urn:microsoft.com/office/officeart/2005/8/layout/chevron2"/>
    <dgm:cxn modelId="{D855B5A6-D382-49B2-A775-9416538601BD}" type="presParOf" srcId="{2C1792E5-4D4E-4E68-BAF4-AE3271410E8E}" destId="{18BA165E-B8EF-4126-91A4-B9DD19C7FEAB}" srcOrd="0" destOrd="0" presId="urn:microsoft.com/office/officeart/2005/8/layout/chevron2"/>
    <dgm:cxn modelId="{69CC66D1-90D2-4644-9DD5-D6D01C9A85F4}" type="presParOf" srcId="{2C1792E5-4D4E-4E68-BAF4-AE3271410E8E}" destId="{40F33428-5989-4D16-B681-2E62D1BF658B}" srcOrd="1" destOrd="0" presId="urn:microsoft.com/office/officeart/2005/8/layout/chevron2"/>
  </dgm:cxnLst>
  <dgm:bg/>
  <dgm:whole>
    <a:ln w="7620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0598C-019F-46A6-96B4-BDF2153F8644}">
      <dsp:nvSpPr>
        <dsp:cNvPr id="0" name=""/>
        <dsp:cNvSpPr/>
      </dsp:nvSpPr>
      <dsp:spPr>
        <a:xfrm rot="5400000">
          <a:off x="-146474" y="153163"/>
          <a:ext cx="976496" cy="683547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500" kern="1200" dirty="0">
              <a:latin typeface="Bahnschrift" panose="020B0502040204020203" pitchFamily="34" charset="0"/>
            </a:rPr>
            <a:t>1</a:t>
          </a:r>
          <a:endParaRPr lang="zh-TW" altLang="en-US" sz="2500" kern="1200" dirty="0">
            <a:latin typeface="Bahnschrift" panose="020B0502040204020203" pitchFamily="34" charset="0"/>
          </a:endParaRPr>
        </a:p>
      </dsp:txBody>
      <dsp:txXfrm rot="-5400000">
        <a:off x="1" y="348463"/>
        <a:ext cx="683547" cy="292949"/>
      </dsp:txXfrm>
    </dsp:sp>
    <dsp:sp modelId="{1559547B-4608-444E-991F-2EFA912ECAAF}">
      <dsp:nvSpPr>
        <dsp:cNvPr id="0" name=""/>
        <dsp:cNvSpPr/>
      </dsp:nvSpPr>
      <dsp:spPr>
        <a:xfrm rot="5400000">
          <a:off x="4759531" y="-4075981"/>
          <a:ext cx="635056" cy="87870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500" kern="1200" dirty="0"/>
            <a:t>Abstract</a:t>
          </a:r>
          <a:endParaRPr lang="zh-TW" altLang="en-US" sz="2500" kern="1200" dirty="0"/>
        </a:p>
      </dsp:txBody>
      <dsp:txXfrm rot="-5400000">
        <a:off x="683548" y="31003"/>
        <a:ext cx="8756022" cy="573054"/>
      </dsp:txXfrm>
    </dsp:sp>
    <dsp:sp modelId="{5131A864-D640-4237-8177-1E6431C18495}">
      <dsp:nvSpPr>
        <dsp:cNvPr id="0" name=""/>
        <dsp:cNvSpPr/>
      </dsp:nvSpPr>
      <dsp:spPr>
        <a:xfrm rot="5400000">
          <a:off x="-146474" y="1047348"/>
          <a:ext cx="976496" cy="683547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500" kern="1200" dirty="0">
              <a:latin typeface="Bahnschrift" panose="020B0502040204020203" pitchFamily="34" charset="0"/>
            </a:rPr>
            <a:t>2</a:t>
          </a:r>
          <a:endParaRPr lang="zh-TW" altLang="en-US" sz="2500" kern="1200" dirty="0">
            <a:latin typeface="Bahnschrift" panose="020B0502040204020203" pitchFamily="34" charset="0"/>
          </a:endParaRPr>
        </a:p>
      </dsp:txBody>
      <dsp:txXfrm rot="-5400000">
        <a:off x="1" y="1242648"/>
        <a:ext cx="683547" cy="292949"/>
      </dsp:txXfrm>
    </dsp:sp>
    <dsp:sp modelId="{F1A85C6A-A204-40F6-8E1E-A74D6FE6A1E7}">
      <dsp:nvSpPr>
        <dsp:cNvPr id="0" name=""/>
        <dsp:cNvSpPr/>
      </dsp:nvSpPr>
      <dsp:spPr>
        <a:xfrm rot="5400000">
          <a:off x="4759697" y="-3175277"/>
          <a:ext cx="634722" cy="87870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500" kern="1200" dirty="0"/>
            <a:t>Introduction</a:t>
          </a:r>
          <a:endParaRPr lang="zh-TW" altLang="en-US" sz="2500" kern="1200" dirty="0"/>
        </a:p>
      </dsp:txBody>
      <dsp:txXfrm rot="-5400000">
        <a:off x="683547" y="931858"/>
        <a:ext cx="8756038" cy="572752"/>
      </dsp:txXfrm>
    </dsp:sp>
    <dsp:sp modelId="{0C8D22DB-B327-4A73-82AC-7A01BD9BE470}">
      <dsp:nvSpPr>
        <dsp:cNvPr id="0" name=""/>
        <dsp:cNvSpPr/>
      </dsp:nvSpPr>
      <dsp:spPr>
        <a:xfrm rot="5400000">
          <a:off x="-146474" y="1941532"/>
          <a:ext cx="976496" cy="68354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500" kern="1200" dirty="0">
              <a:latin typeface="Bahnschrift" panose="020B0502040204020203" pitchFamily="34" charset="0"/>
            </a:rPr>
            <a:t>3</a:t>
          </a:r>
          <a:endParaRPr lang="zh-TW" altLang="en-US" sz="2500" kern="1200" dirty="0">
            <a:latin typeface="Bahnschrift" panose="020B0502040204020203" pitchFamily="34" charset="0"/>
          </a:endParaRPr>
        </a:p>
      </dsp:txBody>
      <dsp:txXfrm rot="-5400000">
        <a:off x="1" y="2136832"/>
        <a:ext cx="683547" cy="292949"/>
      </dsp:txXfrm>
    </dsp:sp>
    <dsp:sp modelId="{B5E039AD-6E5F-4F54-A61B-CB41BA43F393}">
      <dsp:nvSpPr>
        <dsp:cNvPr id="0" name=""/>
        <dsp:cNvSpPr/>
      </dsp:nvSpPr>
      <dsp:spPr>
        <a:xfrm rot="5400000">
          <a:off x="4759697" y="-2281092"/>
          <a:ext cx="634722" cy="87870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500" kern="1200" dirty="0"/>
            <a:t>Data and Methods</a:t>
          </a:r>
          <a:endParaRPr lang="zh-TW" altLang="en-US" sz="2500" kern="1200" dirty="0"/>
        </a:p>
      </dsp:txBody>
      <dsp:txXfrm rot="-5400000">
        <a:off x="683547" y="1826043"/>
        <a:ext cx="8756038" cy="572752"/>
      </dsp:txXfrm>
    </dsp:sp>
    <dsp:sp modelId="{41677B31-E043-4AF6-9B40-FF872307A6FE}">
      <dsp:nvSpPr>
        <dsp:cNvPr id="0" name=""/>
        <dsp:cNvSpPr/>
      </dsp:nvSpPr>
      <dsp:spPr>
        <a:xfrm rot="5400000">
          <a:off x="-146474" y="2835716"/>
          <a:ext cx="976496" cy="68354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500" kern="1200" dirty="0">
              <a:latin typeface="Bahnschrift" panose="020B0502040204020203" pitchFamily="34" charset="0"/>
            </a:rPr>
            <a:t>4</a:t>
          </a:r>
          <a:endParaRPr lang="zh-TW" altLang="en-US" sz="2500" kern="1200" dirty="0">
            <a:latin typeface="Bahnschrift" panose="020B0502040204020203" pitchFamily="34" charset="0"/>
          </a:endParaRPr>
        </a:p>
      </dsp:txBody>
      <dsp:txXfrm rot="-5400000">
        <a:off x="1" y="3031016"/>
        <a:ext cx="683547" cy="292949"/>
      </dsp:txXfrm>
    </dsp:sp>
    <dsp:sp modelId="{6A30852E-E899-4722-B349-C1C3EB086AF5}">
      <dsp:nvSpPr>
        <dsp:cNvPr id="0" name=""/>
        <dsp:cNvSpPr/>
      </dsp:nvSpPr>
      <dsp:spPr>
        <a:xfrm rot="5400000">
          <a:off x="4759697" y="-1386908"/>
          <a:ext cx="634722" cy="87870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500" kern="1200" dirty="0"/>
            <a:t>Relationship between Latent Heating and Frozen Hydrometeors</a:t>
          </a:r>
          <a:endParaRPr lang="zh-TW" altLang="en-US" sz="2500" kern="1200" dirty="0"/>
        </a:p>
      </dsp:txBody>
      <dsp:txXfrm rot="-5400000">
        <a:off x="683547" y="2720227"/>
        <a:ext cx="8756038" cy="572752"/>
      </dsp:txXfrm>
    </dsp:sp>
    <dsp:sp modelId="{D31E2D03-2356-4F93-970C-F9B450461529}">
      <dsp:nvSpPr>
        <dsp:cNvPr id="0" name=""/>
        <dsp:cNvSpPr/>
      </dsp:nvSpPr>
      <dsp:spPr>
        <a:xfrm rot="5400000">
          <a:off x="-146474" y="3729901"/>
          <a:ext cx="976496" cy="683547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500" kern="1200" dirty="0">
              <a:latin typeface="Bahnschrift" panose="020B0502040204020203" pitchFamily="34" charset="0"/>
            </a:rPr>
            <a:t>5</a:t>
          </a:r>
          <a:endParaRPr lang="zh-TW" altLang="en-US" sz="2500" kern="1200" dirty="0">
            <a:latin typeface="Bahnschrift" panose="020B0502040204020203" pitchFamily="34" charset="0"/>
          </a:endParaRPr>
        </a:p>
      </dsp:txBody>
      <dsp:txXfrm rot="-5400000">
        <a:off x="1" y="3925201"/>
        <a:ext cx="683547" cy="292949"/>
      </dsp:txXfrm>
    </dsp:sp>
    <dsp:sp modelId="{8D433E47-0A73-4391-81B6-AF72D6ED4312}">
      <dsp:nvSpPr>
        <dsp:cNvPr id="0" name=""/>
        <dsp:cNvSpPr/>
      </dsp:nvSpPr>
      <dsp:spPr>
        <a:xfrm rot="5400000">
          <a:off x="4759697" y="-492723"/>
          <a:ext cx="634722" cy="87870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500" kern="1200" dirty="0"/>
            <a:t>Evaluation of Simulations by Comparison to Observations</a:t>
          </a:r>
          <a:endParaRPr lang="zh-TW" altLang="en-US" sz="2500" kern="1200" dirty="0"/>
        </a:p>
      </dsp:txBody>
      <dsp:txXfrm rot="-5400000">
        <a:off x="683547" y="3614412"/>
        <a:ext cx="8756038" cy="572752"/>
      </dsp:txXfrm>
    </dsp:sp>
    <dsp:sp modelId="{03B51F39-6E87-4658-8DFF-D105302C096C}">
      <dsp:nvSpPr>
        <dsp:cNvPr id="0" name=""/>
        <dsp:cNvSpPr/>
      </dsp:nvSpPr>
      <dsp:spPr>
        <a:xfrm rot="5400000">
          <a:off x="-146474" y="4624085"/>
          <a:ext cx="976496" cy="68354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500" kern="1200" dirty="0">
              <a:latin typeface="Bahnschrift" panose="020B0502040204020203" pitchFamily="34" charset="0"/>
            </a:rPr>
            <a:t>6</a:t>
          </a:r>
          <a:endParaRPr lang="zh-TW" altLang="en-US" sz="2500" kern="1200" dirty="0">
            <a:latin typeface="Bahnschrift" panose="020B0502040204020203" pitchFamily="34" charset="0"/>
          </a:endParaRPr>
        </a:p>
      </dsp:txBody>
      <dsp:txXfrm rot="-5400000">
        <a:off x="1" y="4819385"/>
        <a:ext cx="683547" cy="292949"/>
      </dsp:txXfrm>
    </dsp:sp>
    <dsp:sp modelId="{B372CA4E-D554-4C64-ABE1-A96E2BD151B0}">
      <dsp:nvSpPr>
        <dsp:cNvPr id="0" name=""/>
        <dsp:cNvSpPr/>
      </dsp:nvSpPr>
      <dsp:spPr>
        <a:xfrm rot="5400000">
          <a:off x="4759697" y="401460"/>
          <a:ext cx="634722" cy="87870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500" kern="1200" dirty="0"/>
            <a:t>Can WRF Capture the Signal of TC intensification?</a:t>
          </a:r>
          <a:endParaRPr lang="zh-TW" altLang="en-US" sz="2500" kern="1200" dirty="0"/>
        </a:p>
      </dsp:txBody>
      <dsp:txXfrm rot="-5400000">
        <a:off x="683547" y="4508596"/>
        <a:ext cx="8756038" cy="572752"/>
      </dsp:txXfrm>
    </dsp:sp>
    <dsp:sp modelId="{18BA165E-B8EF-4126-91A4-B9DD19C7FEAB}">
      <dsp:nvSpPr>
        <dsp:cNvPr id="0" name=""/>
        <dsp:cNvSpPr/>
      </dsp:nvSpPr>
      <dsp:spPr>
        <a:xfrm rot="5400000">
          <a:off x="-146474" y="5518270"/>
          <a:ext cx="976496" cy="683547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500" kern="1200" dirty="0">
              <a:latin typeface="Bahnschrift" panose="020B0502040204020203" pitchFamily="34" charset="0"/>
            </a:rPr>
            <a:t>7</a:t>
          </a:r>
          <a:endParaRPr lang="zh-TW" altLang="en-US" sz="2500" kern="1200" dirty="0">
            <a:latin typeface="Bahnschrift" panose="020B0502040204020203" pitchFamily="34" charset="0"/>
          </a:endParaRPr>
        </a:p>
      </dsp:txBody>
      <dsp:txXfrm rot="-5400000">
        <a:off x="1" y="5713570"/>
        <a:ext cx="683547" cy="292949"/>
      </dsp:txXfrm>
    </dsp:sp>
    <dsp:sp modelId="{40F33428-5989-4D16-B681-2E62D1BF658B}">
      <dsp:nvSpPr>
        <dsp:cNvPr id="0" name=""/>
        <dsp:cNvSpPr/>
      </dsp:nvSpPr>
      <dsp:spPr>
        <a:xfrm rot="5400000">
          <a:off x="4759697" y="1295645"/>
          <a:ext cx="634722" cy="87870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500" kern="1200" dirty="0"/>
            <a:t>Conclusion</a:t>
          </a:r>
          <a:endParaRPr lang="zh-TW" altLang="en-US" sz="2500" kern="1200" dirty="0"/>
        </a:p>
      </dsp:txBody>
      <dsp:txXfrm rot="-5400000">
        <a:off x="683547" y="5402781"/>
        <a:ext cx="8756038" cy="572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FCC97-7FAE-4DB1-A755-2A84C608CBE8}" type="datetimeFigureOut">
              <a:rPr lang="zh-TW" altLang="en-US" smtClean="0"/>
              <a:t>2021/3/9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2BD01-8A22-4617-A6A4-CA2D54D87A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0668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檢驗冰相粒子 和 潛熱 在模式當中的關係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評估</a:t>
            </a:r>
            <a:r>
              <a:rPr lang="en-US" altLang="zh-TW" dirty="0"/>
              <a:t>WRF</a:t>
            </a:r>
            <a:r>
              <a:rPr lang="zh-TW" altLang="en-US" dirty="0"/>
              <a:t> 重現冰相粒子能力 和 冰相粒子和 颱風增強之間的關係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3.WRF</a:t>
            </a:r>
            <a:r>
              <a:rPr lang="zh-TW" altLang="en-US" dirty="0"/>
              <a:t>模擬顯果顯現潛熱和</a:t>
            </a:r>
            <a:r>
              <a:rPr lang="en-US" altLang="zh-TW" dirty="0"/>
              <a:t>IWC</a:t>
            </a:r>
            <a:r>
              <a:rPr lang="zh-TW" altLang="en-US" dirty="0"/>
              <a:t>的量有強烈的相關，接接提供一個觀測中高層潛熱的媒介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模式掌握到 </a:t>
            </a:r>
            <a:r>
              <a:rPr lang="en-US" altLang="zh-TW" dirty="0"/>
              <a:t>IWC</a:t>
            </a:r>
            <a:r>
              <a:rPr lang="zh-TW" altLang="en-US" dirty="0"/>
              <a:t>的增加 </a:t>
            </a:r>
            <a:r>
              <a:rPr lang="en-US" altLang="zh-TW" dirty="0"/>
              <a:t>--&gt;&gt;</a:t>
            </a:r>
            <a:r>
              <a:rPr lang="zh-TW" altLang="en-US" dirty="0"/>
              <a:t> 會增強的</a:t>
            </a:r>
            <a:r>
              <a:rPr lang="en-US" altLang="zh-TW" dirty="0"/>
              <a:t>TC</a:t>
            </a:r>
            <a:r>
              <a:rPr lang="zh-TW" altLang="en-US" dirty="0"/>
              <a:t> </a:t>
            </a:r>
            <a:endParaRPr lang="en-US" altLang="zh-TW" dirty="0"/>
          </a:p>
          <a:p>
            <a:r>
              <a:rPr lang="zh-TW" altLang="en-US" dirty="0"/>
              <a:t>   意味著觀測</a:t>
            </a:r>
            <a:r>
              <a:rPr lang="en-US" altLang="zh-TW" dirty="0"/>
              <a:t>IWC</a:t>
            </a:r>
            <a:r>
              <a:rPr lang="zh-TW" altLang="en-US" dirty="0"/>
              <a:t>是一個可用來評估診斷模式對於</a:t>
            </a:r>
            <a:r>
              <a:rPr lang="en-US" altLang="zh-TW" dirty="0"/>
              <a:t>TC</a:t>
            </a:r>
            <a:r>
              <a:rPr lang="zh-TW" altLang="en-US" dirty="0"/>
              <a:t>增強的指標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2BD01-8A22-4617-A6A4-CA2D54D87AF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8168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Synergistic Passive Atmospheric Retrieval Experiment‐ICE. SPARE‐ICE is the first Ice Water Path (IWP) product combining infrared and microwave radiances</a:t>
            </a: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 Very High Resolution Radiometer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2BD01-8A22-4617-A6A4-CA2D54D87AFE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3532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2BD01-8A22-4617-A6A4-CA2D54D87AFE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2380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這張是</a:t>
            </a:r>
            <a:r>
              <a:rPr lang="en-US" altLang="zh-TW" dirty="0" err="1"/>
              <a:t>wrf</a:t>
            </a:r>
            <a:r>
              <a:rPr lang="zh-TW" altLang="en-US" dirty="0"/>
              <a:t>模擬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計算垂直上平均 </a:t>
            </a:r>
            <a:r>
              <a:rPr lang="en-US" altLang="zh-TW" dirty="0"/>
              <a:t>latent heating </a:t>
            </a:r>
          </a:p>
          <a:p>
            <a:r>
              <a:rPr lang="zh-TW" altLang="en-US" dirty="0"/>
              <a:t>在</a:t>
            </a:r>
            <a:r>
              <a:rPr lang="en-US" altLang="zh-TW" dirty="0"/>
              <a:t>LMI</a:t>
            </a:r>
            <a:r>
              <a:rPr lang="zh-TW" altLang="en-US" dirty="0"/>
              <a:t> 前後</a:t>
            </a:r>
            <a:r>
              <a:rPr lang="en-US" altLang="zh-TW" dirty="0"/>
              <a:t>24</a:t>
            </a:r>
            <a:r>
              <a:rPr lang="zh-TW" altLang="en-US" dirty="0"/>
              <a:t>小時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2BD01-8A22-4617-A6A4-CA2D54D87AFE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6069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只有 </a:t>
            </a:r>
            <a:r>
              <a:rPr lang="en-US" altLang="zh-TW" dirty="0"/>
              <a:t>LMI &gt;30M/S</a:t>
            </a:r>
            <a:r>
              <a:rPr lang="zh-TW" altLang="en-US" dirty="0"/>
              <a:t>的</a:t>
            </a:r>
            <a:r>
              <a:rPr lang="en-US" altLang="zh-TW" dirty="0"/>
              <a:t>TC</a:t>
            </a:r>
            <a:r>
              <a:rPr lang="zh-TW" altLang="en-US" dirty="0"/>
              <a:t>被考慮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2BD01-8A22-4617-A6A4-CA2D54D87AFE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9160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en-US" altLang="zh-TW" sz="1200" dirty="0"/>
          </a:p>
          <a:p>
            <a:pPr marL="514350" indent="-514350">
              <a:buAutoNum type="arabicPeriod"/>
            </a:pPr>
            <a:r>
              <a:rPr lang="zh-TW" altLang="en-US" sz="1200" dirty="0"/>
              <a:t>中低層 在</a:t>
            </a:r>
            <a:r>
              <a:rPr lang="en-US" altLang="zh-TW" sz="1200" dirty="0"/>
              <a:t>LMI</a:t>
            </a:r>
            <a:r>
              <a:rPr lang="zh-TW" altLang="en-US" sz="1200" dirty="0"/>
              <a:t>前後六小時的走勢大致對稱</a:t>
            </a:r>
            <a:endParaRPr lang="en-US" altLang="zh-TW" sz="1200" dirty="0"/>
          </a:p>
          <a:p>
            <a:pPr marL="0" indent="0">
              <a:buNone/>
            </a:pPr>
            <a:r>
              <a:rPr lang="en-US" altLang="zh-TW" sz="1200" dirty="0"/>
              <a:t>             .</a:t>
            </a:r>
            <a:r>
              <a:rPr lang="zh-TW" altLang="en-US" sz="1200" dirty="0"/>
              <a:t>低層（２Ｋ，２Ｋ）　中層（３</a:t>
            </a:r>
            <a:r>
              <a:rPr lang="en-US" altLang="zh-TW" sz="1200" dirty="0"/>
              <a:t>.</a:t>
            </a:r>
            <a:r>
              <a:rPr lang="zh-TW" altLang="en-US" sz="1200" dirty="0"/>
              <a:t>９，３</a:t>
            </a:r>
            <a:r>
              <a:rPr lang="en-US" altLang="zh-TW" sz="1200" dirty="0"/>
              <a:t>.</a:t>
            </a:r>
            <a:r>
              <a:rPr lang="zh-TW" altLang="en-US" sz="1200" dirty="0"/>
              <a:t>８）</a:t>
            </a:r>
            <a:r>
              <a:rPr lang="en-US" altLang="zh-TW" sz="1200" dirty="0"/>
              <a:t>	</a:t>
            </a:r>
          </a:p>
          <a:p>
            <a:r>
              <a:rPr lang="zh-TW" altLang="en-US" sz="1200" dirty="0"/>
              <a:t>              高層的潛熱變化，ＬＭＩ前六小時緩慢上升２．６　但後六小時下降快４．７</a:t>
            </a:r>
            <a:endParaRPr lang="en-US" altLang="zh-TW" sz="1200" dirty="0"/>
          </a:p>
          <a:p>
            <a:endParaRPr lang="en-US" altLang="zh-TW" sz="1200" dirty="0"/>
          </a:p>
          <a:p>
            <a:pPr marL="228600" indent="-228600">
              <a:buAutoNum type="arabicPeriod" startAt="2"/>
            </a:pPr>
            <a:r>
              <a:rPr lang="en-US" altLang="zh-TW" sz="1200" dirty="0"/>
              <a:t>MLT </a:t>
            </a:r>
            <a:r>
              <a:rPr lang="zh-TW" altLang="en-US" sz="1200" dirty="0"/>
              <a:t>的 半徑 </a:t>
            </a:r>
            <a:r>
              <a:rPr lang="en-US" altLang="zh-TW" sz="1200" dirty="0"/>
              <a:t>(</a:t>
            </a:r>
            <a:r>
              <a:rPr lang="zh-TW" altLang="en-US" sz="1200" dirty="0"/>
              <a:t>前</a:t>
            </a:r>
            <a:r>
              <a:rPr lang="en-US" altLang="zh-TW" sz="1200" dirty="0"/>
              <a:t>10%</a:t>
            </a:r>
            <a:r>
              <a:rPr lang="zh-TW" altLang="en-US" sz="1200" dirty="0"/>
              <a:t> </a:t>
            </a:r>
            <a:r>
              <a:rPr lang="en-US" altLang="zh-TW" sz="1200" dirty="0"/>
              <a:t>Latent</a:t>
            </a:r>
            <a:r>
              <a:rPr lang="zh-TW" altLang="en-US" sz="1200" dirty="0"/>
              <a:t> </a:t>
            </a:r>
            <a:r>
              <a:rPr lang="en-US" altLang="zh-TW" sz="1200" dirty="0"/>
              <a:t>heating)</a:t>
            </a:r>
          </a:p>
          <a:p>
            <a:pPr marL="0" indent="0">
              <a:buNone/>
            </a:pPr>
            <a:r>
              <a:rPr lang="en-US" altLang="zh-TW" sz="1200" dirty="0"/>
              <a:t>      </a:t>
            </a:r>
            <a:r>
              <a:rPr lang="zh-TW" altLang="en-US" sz="1200" dirty="0"/>
              <a:t>低層 </a:t>
            </a:r>
            <a:r>
              <a:rPr lang="en-US" altLang="zh-TW" sz="1200" dirty="0"/>
              <a:t>LMI</a:t>
            </a:r>
            <a:r>
              <a:rPr lang="zh-TW" altLang="en-US" sz="1200" dirty="0"/>
              <a:t>前後十二小時 不太變 中層跟高層 緩慢擴大</a:t>
            </a:r>
            <a:r>
              <a:rPr lang="en-US" altLang="zh-TW" sz="1200" dirty="0"/>
              <a:t>  </a:t>
            </a:r>
            <a:r>
              <a:rPr lang="zh-TW" altLang="en-US" sz="1200" dirty="0"/>
              <a:t>（中層５高層９）</a:t>
            </a:r>
            <a:r>
              <a:rPr lang="en-US" altLang="zh-TW" sz="1200" dirty="0"/>
              <a:t>     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2BD01-8A22-4617-A6A4-CA2D54D87AFE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8102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IWP </a:t>
            </a:r>
            <a:r>
              <a:rPr lang="zh-TW" altLang="en-US" dirty="0"/>
              <a:t>前</a:t>
            </a:r>
            <a:r>
              <a:rPr lang="en-US" altLang="zh-TW" dirty="0"/>
              <a:t>8</a:t>
            </a:r>
            <a:r>
              <a:rPr lang="zh-TW" altLang="en-US" dirty="0"/>
              <a:t> 上升</a:t>
            </a:r>
            <a:r>
              <a:rPr lang="en-US" altLang="zh-TW" dirty="0"/>
              <a:t>1.9KG/M^2  </a:t>
            </a:r>
            <a:r>
              <a:rPr lang="zh-TW" altLang="en-US" dirty="0"/>
              <a:t>後</a:t>
            </a:r>
            <a:r>
              <a:rPr lang="en-US" altLang="zh-TW" dirty="0"/>
              <a:t>8</a:t>
            </a:r>
            <a:r>
              <a:rPr lang="zh-TW" altLang="en-US" dirty="0"/>
              <a:t> 下降 </a:t>
            </a:r>
            <a:r>
              <a:rPr lang="en-US" altLang="zh-TW" dirty="0"/>
              <a:t>3.8</a:t>
            </a:r>
          </a:p>
          <a:p>
            <a:endParaRPr lang="en-US" altLang="zh-TW" dirty="0"/>
          </a:p>
          <a:p>
            <a:r>
              <a:rPr lang="en-US" altLang="zh-TW" dirty="0"/>
              <a:t>IWP</a:t>
            </a:r>
            <a:r>
              <a:rPr lang="zh-TW" altLang="en-US" dirty="0"/>
              <a:t> 和高層 潛熱量 關係 </a:t>
            </a:r>
            <a:r>
              <a:rPr lang="en-US" altLang="zh-TW" dirty="0"/>
              <a:t>0.98</a:t>
            </a:r>
            <a:r>
              <a:rPr lang="zh-TW" altLang="en-US" dirty="0"/>
              <a:t> 半徑</a:t>
            </a:r>
            <a:r>
              <a:rPr lang="en-US" altLang="zh-TW" dirty="0"/>
              <a:t>0.94</a:t>
            </a:r>
          </a:p>
          <a:p>
            <a:r>
              <a:rPr lang="zh-TW" altLang="en-US" dirty="0"/>
              <a:t>            中低層 潛熱量 </a:t>
            </a:r>
            <a:r>
              <a:rPr lang="en-US" altLang="zh-TW" dirty="0"/>
              <a:t>0.9</a:t>
            </a:r>
            <a:r>
              <a:rPr lang="zh-TW" altLang="en-US" dirty="0"/>
              <a:t>  半徑</a:t>
            </a:r>
            <a:r>
              <a:rPr lang="en-US" altLang="zh-TW" dirty="0"/>
              <a:t>0.89</a:t>
            </a:r>
            <a:r>
              <a:rPr lang="zh-TW" altLang="en-US" dirty="0"/>
              <a:t>   這邊沒圖 只有敘述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2BD01-8A22-4617-A6A4-CA2D54D87AFE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8071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zh-TW" altLang="en-US" sz="1200" dirty="0"/>
              <a:t>只有高層潛熱跟</a:t>
            </a:r>
            <a:r>
              <a:rPr lang="en-US" altLang="zh-TW" sz="1200" dirty="0"/>
              <a:t>IWP</a:t>
            </a:r>
            <a:r>
              <a:rPr lang="zh-TW" altLang="en-US" sz="1200" dirty="0"/>
              <a:t>變化雷同</a:t>
            </a:r>
            <a:r>
              <a:rPr lang="en-US" altLang="zh-TW" sz="1200" dirty="0"/>
              <a:t>,</a:t>
            </a:r>
          </a:p>
          <a:p>
            <a:pPr marL="228600" indent="-228600">
              <a:buAutoNum type="arabicPlain" startAt="2"/>
            </a:pPr>
            <a:r>
              <a:rPr lang="en-US" altLang="zh-TW" dirty="0"/>
              <a:t>IWP</a:t>
            </a:r>
            <a:r>
              <a:rPr lang="zh-TW" altLang="en-US" dirty="0"/>
              <a:t>可以做為一個得知高層潛熱的媒介</a:t>
            </a:r>
            <a:endParaRPr lang="en-US" altLang="zh-TW" dirty="0"/>
          </a:p>
          <a:p>
            <a:pPr marL="228600" indent="-228600">
              <a:buAutoNum type="arabicPlain" startAt="2"/>
            </a:pPr>
            <a:r>
              <a:rPr lang="zh-TW" altLang="en-US" dirty="0"/>
              <a:t>高層的</a:t>
            </a:r>
            <a:r>
              <a:rPr lang="en-US" altLang="zh-TW" dirty="0"/>
              <a:t>latent</a:t>
            </a:r>
            <a:r>
              <a:rPr lang="zh-TW" altLang="en-US" dirty="0"/>
              <a:t> </a:t>
            </a:r>
            <a:r>
              <a:rPr lang="en-US" altLang="zh-TW" dirty="0"/>
              <a:t>heating</a:t>
            </a:r>
            <a:r>
              <a:rPr lang="zh-TW" altLang="en-US" dirty="0"/>
              <a:t>可能和颱風未來強度有關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2BD01-8A22-4617-A6A4-CA2D54D87AFE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6104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1200" dirty="0"/>
              <a:t>這張圖是</a:t>
            </a:r>
            <a:r>
              <a:rPr lang="en-US" altLang="zh-TW" sz="1200" dirty="0"/>
              <a:t>SPARE ICE</a:t>
            </a:r>
            <a:r>
              <a:rPr lang="zh-TW" altLang="en-US" sz="1200" dirty="0"/>
              <a:t>的 </a:t>
            </a:r>
            <a:r>
              <a:rPr lang="en-US" altLang="zh-TW" sz="1200" dirty="0"/>
              <a:t>IWP</a:t>
            </a:r>
            <a:r>
              <a:rPr lang="zh-TW" altLang="en-US" sz="1200" dirty="0"/>
              <a:t>資料</a:t>
            </a:r>
            <a:endParaRPr lang="en-US" altLang="zh-TW" sz="1200" dirty="0"/>
          </a:p>
          <a:p>
            <a:pPr marL="514350" indent="-514350">
              <a:buAutoNum type="arabicPeriod"/>
            </a:pPr>
            <a:endParaRPr lang="en-US" altLang="zh-TW" sz="1200" dirty="0"/>
          </a:p>
          <a:p>
            <a:pPr marL="514350" indent="-514350">
              <a:buAutoNum type="arabicPeriod"/>
            </a:pPr>
            <a:r>
              <a:rPr lang="zh-TW" altLang="en-US" sz="1200" dirty="0"/>
              <a:t>旋轉為了處理垂直風切造成</a:t>
            </a:r>
            <a:r>
              <a:rPr lang="en-US" altLang="zh-TW" sz="1200" dirty="0"/>
              <a:t>IWP</a:t>
            </a:r>
            <a:r>
              <a:rPr lang="zh-TW" altLang="en-US" sz="1200" dirty="0"/>
              <a:t> 的不對稱分布</a:t>
            </a:r>
            <a:endParaRPr lang="en-US" altLang="zh-TW" sz="1200" dirty="0"/>
          </a:p>
          <a:p>
            <a:pPr marL="514350" indent="-514350">
              <a:buAutoNum type="arabicPeriod"/>
            </a:pPr>
            <a:r>
              <a:rPr lang="en-US" altLang="zh-TW" sz="1200" dirty="0"/>
              <a:t>IWP</a:t>
            </a:r>
            <a:r>
              <a:rPr lang="zh-TW" altLang="en-US" sz="1200" dirty="0"/>
              <a:t>以</a:t>
            </a:r>
            <a:r>
              <a:rPr lang="en-US" altLang="zh-TW" sz="1200" dirty="0"/>
              <a:t>TC</a:t>
            </a:r>
            <a:r>
              <a:rPr lang="zh-TW" altLang="en-US" sz="1200" dirty="0"/>
              <a:t>中心為中心 向外單調遞減</a:t>
            </a:r>
            <a:endParaRPr lang="en-US" altLang="zh-TW" sz="1200" dirty="0"/>
          </a:p>
          <a:p>
            <a:pPr marL="514350" indent="-514350">
              <a:buAutoNum type="arabicPeriod"/>
            </a:pPr>
            <a:r>
              <a:rPr lang="zh-TW" altLang="en-US" sz="1200" dirty="0"/>
              <a:t>分布不對稱尤其</a:t>
            </a:r>
            <a:r>
              <a:rPr lang="en-US" altLang="zh-TW" sz="1200" dirty="0"/>
              <a:t>TD TS </a:t>
            </a:r>
            <a:r>
              <a:rPr lang="zh-TW" altLang="en-US" sz="1200" dirty="0"/>
              <a:t>和動力分析所分析出的 最強的對流都一樣是在</a:t>
            </a:r>
            <a:r>
              <a:rPr lang="en-US" altLang="zh-TW" sz="1200" dirty="0"/>
              <a:t>DSL</a:t>
            </a:r>
          </a:p>
          <a:p>
            <a:pPr marL="514350" indent="-514350">
              <a:buAutoNum type="arabicPeriod"/>
            </a:pPr>
            <a:endParaRPr lang="en-US" altLang="zh-TW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2BD01-8A22-4617-A6A4-CA2D54D87AFE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893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zh-TW" altLang="en-US" sz="1200" dirty="0"/>
              <a:t>左圖是</a:t>
            </a:r>
            <a:r>
              <a:rPr lang="en-US" altLang="zh-TW" sz="1200" dirty="0"/>
              <a:t>WRF</a:t>
            </a:r>
            <a:r>
              <a:rPr lang="zh-TW" altLang="en-US" sz="1200" dirty="0"/>
              <a:t>模擬結果 右圖</a:t>
            </a:r>
            <a:r>
              <a:rPr lang="en-US" altLang="zh-TW" sz="1200" dirty="0"/>
              <a:t>SPARE ICE</a:t>
            </a:r>
          </a:p>
          <a:p>
            <a:pPr marL="514350" indent="-514350">
              <a:buAutoNum type="arabicPeriod"/>
            </a:pPr>
            <a:r>
              <a:rPr lang="en-US" altLang="zh-TW" sz="1200" dirty="0"/>
              <a:t>WRF</a:t>
            </a:r>
            <a:r>
              <a:rPr lang="zh-TW" altLang="en-US" sz="1200" dirty="0"/>
              <a:t>模擬的結果   </a:t>
            </a:r>
            <a:r>
              <a:rPr lang="en-US" altLang="zh-TW" sz="1200" dirty="0"/>
              <a:t>TD TS</a:t>
            </a:r>
            <a:r>
              <a:rPr lang="zh-TW" altLang="en-US" sz="1200" dirty="0"/>
              <a:t>少了觀測三成</a:t>
            </a:r>
            <a:r>
              <a:rPr lang="en-US" altLang="zh-TW" sz="1200" dirty="0"/>
              <a:t>(</a:t>
            </a:r>
            <a:r>
              <a:rPr lang="zh-TW" altLang="en-US" sz="1200" dirty="0"/>
              <a:t>猜測</a:t>
            </a:r>
            <a:r>
              <a:rPr lang="en-US" altLang="zh-TW" sz="1200" dirty="0"/>
              <a:t>model spin up</a:t>
            </a:r>
            <a:r>
              <a:rPr lang="zh-TW" altLang="en-US" sz="1200" dirty="0"/>
              <a:t>導致</a:t>
            </a:r>
            <a:r>
              <a:rPr lang="en-US" altLang="zh-TW" sz="1200" dirty="0"/>
              <a:t>)</a:t>
            </a:r>
            <a:r>
              <a:rPr lang="zh-TW" altLang="en-US" sz="1200" dirty="0"/>
              <a:t>，</a:t>
            </a:r>
            <a:r>
              <a:rPr lang="en-US" altLang="zh-TW" sz="1200" dirty="0"/>
              <a:t>major</a:t>
            </a:r>
            <a:r>
              <a:rPr lang="zh-TW" altLang="en-US" sz="1200" dirty="0"/>
              <a:t> </a:t>
            </a:r>
            <a:r>
              <a:rPr lang="en-US" altLang="zh-TW" sz="1200" dirty="0"/>
              <a:t>TC</a:t>
            </a:r>
            <a:r>
              <a:rPr lang="zh-TW" altLang="en-US" sz="1200" dirty="0"/>
              <a:t>多了</a:t>
            </a:r>
            <a:r>
              <a:rPr lang="en-US" altLang="zh-TW" sz="1200" dirty="0"/>
              <a:t>15%</a:t>
            </a:r>
            <a:r>
              <a:rPr lang="zh-TW" altLang="en-US" sz="1200" dirty="0"/>
              <a:t> </a:t>
            </a:r>
            <a:endParaRPr lang="en-US" altLang="zh-TW" sz="1200" dirty="0"/>
          </a:p>
          <a:p>
            <a:pPr marL="228600" indent="-228600">
              <a:buAutoNum type="arabicPeriod" startAt="3"/>
            </a:pPr>
            <a:r>
              <a:rPr lang="zh-TW" altLang="en-US" dirty="0"/>
              <a:t>觀測跟模擬一樣有不對稱性 由中間向外遞減</a:t>
            </a:r>
            <a:r>
              <a:rPr lang="en-US" altLang="zh-TW" dirty="0"/>
              <a:t>,</a:t>
            </a:r>
            <a:r>
              <a:rPr lang="zh-TW" altLang="en-US" dirty="0"/>
              <a:t> </a:t>
            </a:r>
            <a:r>
              <a:rPr lang="en-US" altLang="zh-TW" dirty="0"/>
              <a:t>TD TS</a:t>
            </a:r>
            <a:r>
              <a:rPr lang="zh-TW" altLang="en-US" dirty="0"/>
              <a:t>一樣在</a:t>
            </a:r>
            <a:r>
              <a:rPr lang="en-US" altLang="zh-TW" dirty="0"/>
              <a:t>DSL</a:t>
            </a:r>
            <a:r>
              <a:rPr lang="zh-TW" altLang="en-US" dirty="0"/>
              <a:t>有較大的</a:t>
            </a:r>
            <a:r>
              <a:rPr lang="en-US" altLang="zh-TW" dirty="0"/>
              <a:t>IWP</a:t>
            </a:r>
          </a:p>
          <a:p>
            <a:pPr marL="228600" indent="-228600">
              <a:buAutoNum type="arabicPeriod" startAt="3"/>
            </a:pPr>
            <a:r>
              <a:rPr lang="en-US" altLang="zh-TW" dirty="0"/>
              <a:t>MAX </a:t>
            </a:r>
            <a:r>
              <a:rPr lang="zh-TW" altLang="en-US" dirty="0"/>
              <a:t>值 隨著強度增加從</a:t>
            </a:r>
            <a:r>
              <a:rPr lang="en-US" altLang="zh-TW" dirty="0"/>
              <a:t>DSL</a:t>
            </a:r>
            <a:r>
              <a:rPr lang="zh-TW" altLang="en-US" dirty="0"/>
              <a:t> 往 </a:t>
            </a:r>
            <a:r>
              <a:rPr lang="en-US" altLang="zh-TW" dirty="0"/>
              <a:t>USL</a:t>
            </a:r>
            <a:r>
              <a:rPr lang="zh-TW" altLang="en-US" dirty="0"/>
              <a:t> 移動 和之前研究一致</a:t>
            </a:r>
            <a:endParaRPr lang="en-US" altLang="zh-TW" dirty="0"/>
          </a:p>
          <a:p>
            <a:pPr marL="228600" indent="-228600">
              <a:buAutoNum type="arabicPeriod" startAt="3"/>
            </a:pPr>
            <a:r>
              <a:rPr lang="en-US" altLang="zh-TW" dirty="0"/>
              <a:t>WRF</a:t>
            </a:r>
            <a:r>
              <a:rPr lang="zh-TW" altLang="en-US" dirty="0"/>
              <a:t>中當強度增加有高</a:t>
            </a:r>
            <a:r>
              <a:rPr lang="en-US" altLang="zh-TW" dirty="0"/>
              <a:t>IWP</a:t>
            </a:r>
            <a:r>
              <a:rPr lang="zh-TW" altLang="en-US" dirty="0"/>
              <a:t>值的面積下降 </a:t>
            </a:r>
            <a:r>
              <a:rPr lang="en-US" altLang="zh-TW" dirty="0"/>
              <a:t>;    </a:t>
            </a:r>
            <a:r>
              <a:rPr lang="zh-TW" altLang="en-US" dirty="0"/>
              <a:t>和觀測相反，可能來自模式</a:t>
            </a:r>
            <a:r>
              <a:rPr lang="en-US" altLang="zh-TW" dirty="0"/>
              <a:t>idealized configuration </a:t>
            </a:r>
            <a:r>
              <a:rPr lang="zh-TW" altLang="en-US" dirty="0"/>
              <a:t>減少了環境的增濕作用進而眼牆周圍雲冰的量值減少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2BD01-8A22-4617-A6A4-CA2D54D87AFE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6509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1200" dirty="0"/>
              <a:t>極值 </a:t>
            </a:r>
            <a:r>
              <a:rPr lang="en-US" altLang="zh-TW" sz="1200" dirty="0"/>
              <a:t>of IWC   TD:106  TS:141 minor: 190 major:269</a:t>
            </a:r>
          </a:p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r>
              <a:rPr lang="en-US" altLang="zh-TW" sz="1200" dirty="0"/>
              <a:t>TC</a:t>
            </a:r>
            <a:r>
              <a:rPr lang="zh-TW" altLang="en-US" sz="1200" dirty="0"/>
              <a:t>強度增加 </a:t>
            </a:r>
            <a:r>
              <a:rPr lang="en-US" altLang="zh-TW" sz="1200" dirty="0"/>
              <a:t>,IWP</a:t>
            </a:r>
            <a:r>
              <a:rPr lang="zh-TW" altLang="en-US" sz="1200" dirty="0"/>
              <a:t>增加 尤其是在</a:t>
            </a:r>
            <a:r>
              <a:rPr lang="en-US" altLang="zh-TW" sz="1200" dirty="0"/>
              <a:t>PCA</a:t>
            </a:r>
            <a:r>
              <a:rPr lang="zh-TW" altLang="en-US" sz="1200" dirty="0"/>
              <a:t> </a:t>
            </a:r>
            <a:r>
              <a:rPr lang="en-US" altLang="zh-TW" sz="1200" dirty="0"/>
              <a:t>200</a:t>
            </a:r>
            <a:r>
              <a:rPr lang="zh-TW" altLang="en-US" sz="1200" dirty="0"/>
              <a:t>公里內 </a:t>
            </a:r>
            <a:endParaRPr lang="en-US" altLang="zh-TW" sz="1200" dirty="0"/>
          </a:p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r>
              <a:rPr lang="zh-TW" altLang="en-US" sz="1200" dirty="0"/>
              <a:t>和先前研究一致  </a:t>
            </a:r>
            <a:r>
              <a:rPr lang="en-US" altLang="zh-TW" sz="1200" dirty="0"/>
              <a:t>TC</a:t>
            </a:r>
            <a:r>
              <a:rPr lang="zh-TW" altLang="en-US" sz="1200" dirty="0"/>
              <a:t>強度和雲冰的量值呈正相關</a:t>
            </a:r>
            <a:endParaRPr lang="en-US" altLang="zh-TW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2BD01-8A22-4617-A6A4-CA2D54D87AFE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924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TW" dirty="0"/>
              <a:t>TC</a:t>
            </a:r>
            <a:r>
              <a:rPr lang="zh-TW" altLang="en-US" dirty="0"/>
              <a:t>的增強和 環境的影響 和 颱風內部動力有關</a:t>
            </a:r>
            <a:endParaRPr lang="en-US" altLang="zh-TW" dirty="0"/>
          </a:p>
          <a:p>
            <a:pPr marL="228600" indent="-228600">
              <a:buAutoNum type="arabicPeriod"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環境 包括了</a:t>
            </a:r>
            <a:r>
              <a:rPr lang="en-US" altLang="zh-TW" dirty="0"/>
              <a:t>VWS SST </a:t>
            </a:r>
            <a:r>
              <a:rPr lang="zh-TW" altLang="en-US" dirty="0"/>
              <a:t>環境水氣量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內部動力 則包括了 正壓不穩定 和 眼牆的動力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2BD01-8A22-4617-A6A4-CA2D54D87AFE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36213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1200" dirty="0"/>
              <a:t>WRF </a:t>
            </a:r>
            <a:r>
              <a:rPr lang="zh-TW" altLang="en-US" sz="1200" dirty="0"/>
              <a:t>是 </a:t>
            </a:r>
            <a:r>
              <a:rPr lang="en-US" altLang="zh-TW" sz="1200" dirty="0"/>
              <a:t>azimuthal mean</a:t>
            </a:r>
            <a:r>
              <a:rPr lang="zh-TW" altLang="en-US" sz="1200" dirty="0"/>
              <a:t>   </a:t>
            </a:r>
            <a:r>
              <a:rPr lang="en-US" altLang="zh-TW" sz="1200" dirty="0"/>
              <a:t>IWC</a:t>
            </a:r>
            <a:r>
              <a:rPr lang="zh-TW" altLang="en-US" sz="1200" dirty="0"/>
              <a:t>集中在</a:t>
            </a:r>
            <a:r>
              <a:rPr lang="en-US" altLang="zh-TW" sz="1200" dirty="0"/>
              <a:t>200KM PCA</a:t>
            </a:r>
            <a:r>
              <a:rPr lang="zh-TW" altLang="en-US" sz="1200" dirty="0"/>
              <a:t>內  </a:t>
            </a:r>
            <a:r>
              <a:rPr lang="en-US" altLang="zh-TW" sz="1200" dirty="0"/>
              <a:t>5~15</a:t>
            </a:r>
            <a:r>
              <a:rPr lang="zh-TW" altLang="en-US" sz="1200" dirty="0"/>
              <a:t>公里高 和觀測一致</a:t>
            </a:r>
            <a:endParaRPr lang="en-US" altLang="zh-TW" sz="1200" dirty="0"/>
          </a:p>
          <a:p>
            <a:pPr marL="0" indent="0">
              <a:buNone/>
            </a:pPr>
            <a:r>
              <a:rPr lang="zh-TW" altLang="en-US" sz="1200" dirty="0"/>
              <a:t> </a:t>
            </a:r>
            <a:r>
              <a:rPr lang="en-US" altLang="zh-TW" sz="1200" dirty="0"/>
              <a:t>TD TS</a:t>
            </a:r>
            <a:r>
              <a:rPr lang="zh-TW" altLang="en-US" sz="1200" dirty="0"/>
              <a:t>兩者量值差不多  </a:t>
            </a:r>
            <a:r>
              <a:rPr lang="en-US" altLang="zh-TW" sz="1200" dirty="0"/>
              <a:t>minor </a:t>
            </a:r>
            <a:r>
              <a:rPr lang="zh-TW" altLang="en-US" sz="1200" dirty="0"/>
              <a:t>和 </a:t>
            </a:r>
            <a:r>
              <a:rPr lang="en-US" altLang="zh-TW" sz="1200" dirty="0"/>
              <a:t>major </a:t>
            </a:r>
            <a:r>
              <a:rPr lang="zh-TW" altLang="en-US" sz="1200" dirty="0"/>
              <a:t> </a:t>
            </a:r>
            <a:r>
              <a:rPr lang="en-US" altLang="zh-TW" sz="1200" dirty="0"/>
              <a:t>simulated </a:t>
            </a:r>
            <a:r>
              <a:rPr lang="zh-TW" altLang="en-US" sz="1200" dirty="0"/>
              <a:t>最多多</a:t>
            </a:r>
            <a:r>
              <a:rPr lang="en-US" altLang="zh-TW" sz="1200" dirty="0"/>
              <a:t>30%</a:t>
            </a:r>
          </a:p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r>
              <a:rPr lang="zh-TW" altLang="en-US" sz="1200" dirty="0"/>
              <a:t>觀測中 </a:t>
            </a:r>
            <a:r>
              <a:rPr lang="en-US" altLang="zh-TW" sz="1200" dirty="0"/>
              <a:t>max of </a:t>
            </a:r>
            <a:r>
              <a:rPr lang="en-US" altLang="zh-TW" sz="1200" dirty="0" err="1"/>
              <a:t>iwp</a:t>
            </a:r>
            <a:r>
              <a:rPr lang="zh-TW" altLang="en-US" sz="1200" dirty="0"/>
              <a:t>延伸到原點  但 模式在進入</a:t>
            </a:r>
            <a:r>
              <a:rPr lang="en-US" altLang="zh-TW" sz="1200" dirty="0"/>
              <a:t>RMW</a:t>
            </a:r>
            <a:r>
              <a:rPr lang="zh-TW" altLang="en-US" sz="1200" dirty="0"/>
              <a:t>內 降到</a:t>
            </a:r>
            <a:r>
              <a:rPr lang="en-US" altLang="zh-TW" sz="1200" dirty="0"/>
              <a:t>0</a:t>
            </a:r>
          </a:p>
          <a:p>
            <a:pPr marL="0" indent="0">
              <a:buNone/>
            </a:pPr>
            <a:r>
              <a:rPr lang="zh-TW" altLang="en-US" sz="1200" dirty="0"/>
              <a:t>因為他取樣取到 穿越中心的緣故</a:t>
            </a:r>
            <a:endParaRPr lang="en-US" altLang="zh-TW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2BD01-8A22-4617-A6A4-CA2D54D87AFE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84607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1200" dirty="0"/>
              <a:t>這邊作者想知道如果 </a:t>
            </a:r>
            <a:r>
              <a:rPr lang="en-US" altLang="zh-TW" sz="1200" dirty="0"/>
              <a:t>sampling</a:t>
            </a:r>
            <a:r>
              <a:rPr lang="zh-TW" altLang="en-US" sz="1200" dirty="0"/>
              <a:t>的方式改成 </a:t>
            </a:r>
            <a:r>
              <a:rPr lang="en-US" altLang="zh-TW" sz="1200" dirty="0" err="1"/>
              <a:t>cloudsat</a:t>
            </a:r>
            <a:r>
              <a:rPr lang="en-US" altLang="zh-TW" sz="1200" dirty="0"/>
              <a:t>  </a:t>
            </a:r>
            <a:r>
              <a:rPr lang="en-US" altLang="zh-TW" sz="1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r>
              <a:rPr lang="en-US" altLang="zh-TW" sz="1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ootprint like </a:t>
            </a:r>
            <a:r>
              <a:rPr lang="zh-TW" altLang="en-US" sz="1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的話</a:t>
            </a:r>
            <a:endParaRPr lang="en-US" altLang="zh-TW" sz="1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sz="1200" dirty="0"/>
              <a:t>結果會有什麼不同</a:t>
            </a:r>
            <a:r>
              <a:rPr lang="en-US" altLang="zh-TW" sz="1200" dirty="0"/>
              <a:t>?</a:t>
            </a:r>
            <a:r>
              <a:rPr lang="zh-TW" altLang="en-US" sz="1200" dirty="0"/>
              <a:t> 下一頁是變成 </a:t>
            </a:r>
            <a:r>
              <a:rPr lang="en-US" altLang="zh-TW" sz="1200" dirty="0" err="1"/>
              <a:t>cloudsat</a:t>
            </a:r>
            <a:r>
              <a:rPr lang="en-US" altLang="zh-TW" sz="1200" dirty="0"/>
              <a:t>  </a:t>
            </a:r>
            <a:r>
              <a:rPr lang="en-US" altLang="zh-TW" sz="1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r>
              <a:rPr lang="en-US" altLang="zh-TW" sz="1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ootprint like </a:t>
            </a:r>
            <a:r>
              <a:rPr lang="zh-TW" altLang="en-US" sz="1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的話</a:t>
            </a:r>
            <a:endParaRPr lang="en-US" altLang="zh-TW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2BD01-8A22-4617-A6A4-CA2D54D87AFE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23365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1200" dirty="0"/>
              <a:t>數字結果在下一頁</a:t>
            </a:r>
            <a:endParaRPr lang="en-US" altLang="zh-TW" sz="1200" dirty="0"/>
          </a:p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r>
              <a:rPr lang="zh-TW" altLang="en-US" sz="1200" dirty="0"/>
              <a:t>直接跳下一頁講</a:t>
            </a:r>
            <a:endParaRPr lang="en-US" altLang="zh-TW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2BD01-8A22-4617-A6A4-CA2D54D87AFE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88541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1200" dirty="0"/>
              <a:t>修正後</a:t>
            </a:r>
            <a:r>
              <a:rPr lang="en-US" altLang="zh-TW" sz="1200" dirty="0"/>
              <a:t>Max </a:t>
            </a:r>
            <a:r>
              <a:rPr lang="en-US" altLang="zh-TW" sz="1200" dirty="0" err="1"/>
              <a:t>iwc</a:t>
            </a:r>
            <a:r>
              <a:rPr lang="zh-TW" altLang="en-US" sz="1200" dirty="0"/>
              <a:t> </a:t>
            </a:r>
            <a:endParaRPr lang="en-US" altLang="zh-TW" sz="1200" dirty="0"/>
          </a:p>
          <a:p>
            <a:pPr marL="0" indent="0">
              <a:buNone/>
            </a:pPr>
            <a:r>
              <a:rPr lang="en-US" altLang="zh-TW" sz="1200" dirty="0"/>
              <a:t>Minor TC 150 Major 210</a:t>
            </a:r>
            <a:r>
              <a:rPr lang="zh-TW" altLang="en-US" sz="1200" dirty="0"/>
              <a:t> </a:t>
            </a:r>
            <a:r>
              <a:rPr lang="en-US" altLang="zh-TW" sz="1200" dirty="0"/>
              <a:t>,</a:t>
            </a:r>
            <a:r>
              <a:rPr lang="zh-TW" altLang="en-US" sz="1200" dirty="0"/>
              <a:t> </a:t>
            </a:r>
            <a:r>
              <a:rPr lang="en-US" altLang="zh-TW" sz="1200" dirty="0"/>
              <a:t>TD TS</a:t>
            </a:r>
            <a:r>
              <a:rPr lang="zh-TW" altLang="en-US" sz="1200" dirty="0"/>
              <a:t>平均比觀測少</a:t>
            </a:r>
            <a:r>
              <a:rPr lang="en-US" altLang="zh-TW" sz="1200" dirty="0"/>
              <a:t>40%</a:t>
            </a:r>
          </a:p>
          <a:p>
            <a:pPr marL="0" indent="0">
              <a:buNone/>
            </a:pPr>
            <a:r>
              <a:rPr lang="zh-TW" altLang="en-US" sz="1200" dirty="0"/>
              <a:t>修正前 </a:t>
            </a:r>
            <a:r>
              <a:rPr lang="en-US" altLang="zh-TW" sz="1200" dirty="0"/>
              <a:t>max of IWC </a:t>
            </a:r>
          </a:p>
          <a:p>
            <a:pPr marL="0" indent="0">
              <a:buNone/>
            </a:pPr>
            <a:r>
              <a:rPr lang="en-US" altLang="zh-TW" sz="1200" dirty="0"/>
              <a:t>Minor: 190 major:269  (</a:t>
            </a:r>
            <a:r>
              <a:rPr lang="zh-TW" altLang="en-US" sz="1200" dirty="0"/>
              <a:t>比觀測少</a:t>
            </a:r>
            <a:r>
              <a:rPr lang="en-US" altLang="zh-TW" sz="1200" dirty="0"/>
              <a:t>20%)</a:t>
            </a:r>
            <a:r>
              <a:rPr lang="zh-TW" altLang="en-US" sz="1200" dirty="0"/>
              <a:t>   </a:t>
            </a:r>
            <a:endParaRPr lang="en-US" altLang="zh-TW" sz="1200" dirty="0"/>
          </a:p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endParaRPr lang="en-US" altLang="zh-TW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2BD01-8A22-4617-A6A4-CA2D54D87AFE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09988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1200" dirty="0"/>
              <a:t>IWC</a:t>
            </a:r>
            <a:r>
              <a:rPr lang="zh-TW" altLang="en-US" sz="1200" dirty="0"/>
              <a:t> </a:t>
            </a:r>
            <a:r>
              <a:rPr lang="en-US" altLang="zh-TW" sz="1200" dirty="0"/>
              <a:t>max</a:t>
            </a:r>
            <a:r>
              <a:rPr lang="zh-TW" altLang="en-US" sz="1200" dirty="0"/>
              <a:t>的高度太低 相較於觀測 </a:t>
            </a:r>
            <a:r>
              <a:rPr lang="en-US" altLang="zh-TW" sz="1200" dirty="0"/>
              <a:t>(</a:t>
            </a:r>
            <a:r>
              <a:rPr lang="zh-TW" altLang="en-US" sz="1200" dirty="0"/>
              <a:t>不論有沒有修正</a:t>
            </a:r>
            <a:r>
              <a:rPr lang="en-US" altLang="zh-TW" sz="1200" dirty="0"/>
              <a:t>)</a:t>
            </a:r>
            <a:r>
              <a:rPr lang="zh-TW" altLang="en-US" sz="1200" dirty="0"/>
              <a:t>  可能與</a:t>
            </a:r>
            <a:r>
              <a:rPr lang="en-US" altLang="zh-TW" sz="1200" dirty="0"/>
              <a:t>WSM6</a:t>
            </a:r>
            <a:r>
              <a:rPr lang="zh-TW" altLang="en-US" sz="1200" dirty="0"/>
              <a:t>有關 或初始場給定的環境導致   </a:t>
            </a:r>
            <a:endParaRPr lang="en-US" altLang="zh-TW" sz="1200" dirty="0"/>
          </a:p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r>
              <a:rPr lang="zh-TW" altLang="en-US" sz="1200" dirty="0"/>
              <a:t>修正後平均大約比觀測的</a:t>
            </a:r>
            <a:r>
              <a:rPr lang="en-US" altLang="zh-TW" sz="1200" dirty="0"/>
              <a:t>IWC</a:t>
            </a:r>
            <a:r>
              <a:rPr lang="zh-TW" altLang="en-US" sz="1200" dirty="0"/>
              <a:t> 少</a:t>
            </a:r>
            <a:r>
              <a:rPr lang="en-US" altLang="zh-TW" sz="1200" dirty="0"/>
              <a:t>25%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2BD01-8A22-4617-A6A4-CA2D54D87AFE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34727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1200" dirty="0"/>
              <a:t>過去研究指出 降水型的</a:t>
            </a:r>
            <a:r>
              <a:rPr lang="en-US" altLang="zh-TW" sz="1200" dirty="0"/>
              <a:t>IWC(</a:t>
            </a:r>
            <a:r>
              <a:rPr lang="zh-TW" altLang="en-US" sz="1200" dirty="0"/>
              <a:t>雪跟雹</a:t>
            </a:r>
            <a:r>
              <a:rPr lang="en-US" altLang="zh-TW" sz="1200" dirty="0"/>
              <a:t>) </a:t>
            </a:r>
            <a:r>
              <a:rPr lang="zh-TW" altLang="en-US" sz="1200" dirty="0"/>
              <a:t>佔整體</a:t>
            </a:r>
            <a:r>
              <a:rPr lang="en-US" altLang="zh-TW" sz="1200" dirty="0"/>
              <a:t>IWC 80%  </a:t>
            </a:r>
            <a:r>
              <a:rPr lang="en-US" altLang="zh-TW" sz="1200" dirty="0" err="1"/>
              <a:t>CloudSat</a:t>
            </a:r>
            <a:r>
              <a:rPr lang="en-US" altLang="zh-TW" sz="1200" dirty="0"/>
              <a:t> </a:t>
            </a:r>
            <a:r>
              <a:rPr lang="zh-TW" altLang="en-US" sz="1200" dirty="0"/>
              <a:t>說大概</a:t>
            </a:r>
            <a:r>
              <a:rPr lang="en-US" altLang="zh-TW" sz="1200" dirty="0"/>
              <a:t>85~90</a:t>
            </a:r>
          </a:p>
          <a:p>
            <a:pPr marL="0" indent="0">
              <a:buNone/>
            </a:pPr>
            <a:r>
              <a:rPr lang="zh-TW" altLang="en-US" sz="1200" dirty="0"/>
              <a:t>非降水型</a:t>
            </a:r>
            <a:r>
              <a:rPr lang="en-US" altLang="zh-TW" sz="1200" dirty="0"/>
              <a:t>(cloud ice)</a:t>
            </a:r>
            <a:r>
              <a:rPr lang="zh-TW" altLang="en-US" sz="1200" dirty="0"/>
              <a:t>的集中在</a:t>
            </a:r>
            <a:r>
              <a:rPr lang="en-US" altLang="zh-TW" sz="1200" dirty="0"/>
              <a:t>8~13km </a:t>
            </a:r>
            <a:r>
              <a:rPr lang="zh-TW" altLang="en-US" sz="1200" dirty="0"/>
              <a:t> 比整體的</a:t>
            </a:r>
            <a:r>
              <a:rPr lang="en-US" altLang="zh-TW" sz="1200" dirty="0"/>
              <a:t>IWC</a:t>
            </a:r>
            <a:r>
              <a:rPr lang="zh-TW" altLang="en-US" sz="1200" dirty="0"/>
              <a:t> 高</a:t>
            </a:r>
            <a:r>
              <a:rPr lang="en-US" altLang="zh-TW" sz="1200" dirty="0"/>
              <a:t>3KM</a:t>
            </a:r>
          </a:p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r>
              <a:rPr lang="zh-TW" altLang="en-US" sz="1200" dirty="0"/>
              <a:t>和</a:t>
            </a:r>
            <a:r>
              <a:rPr lang="en-US" altLang="zh-TW" sz="1200" dirty="0"/>
              <a:t>WRF</a:t>
            </a:r>
            <a:r>
              <a:rPr lang="zh-TW" altLang="en-US" sz="1200" dirty="0"/>
              <a:t>比較</a:t>
            </a:r>
            <a:r>
              <a:rPr lang="en-US" altLang="zh-TW" sz="1200" dirty="0"/>
              <a:t>(</a:t>
            </a:r>
            <a:r>
              <a:rPr lang="zh-TW" altLang="en-US" sz="1200" dirty="0"/>
              <a:t>這裡沒附圖</a:t>
            </a:r>
            <a:r>
              <a:rPr lang="en-US" altLang="zh-TW" sz="1200" dirty="0"/>
              <a:t>)</a:t>
            </a:r>
            <a:r>
              <a:rPr lang="zh-TW" altLang="en-US" sz="1200" dirty="0"/>
              <a:t> 非降水佔</a:t>
            </a:r>
            <a:r>
              <a:rPr lang="en-US" altLang="zh-TW" sz="1200" dirty="0"/>
              <a:t>15%</a:t>
            </a:r>
            <a:r>
              <a:rPr lang="zh-TW" altLang="en-US" sz="1200" dirty="0"/>
              <a:t>  高度在</a:t>
            </a:r>
            <a:r>
              <a:rPr lang="en-US" altLang="zh-TW" sz="1200" dirty="0"/>
              <a:t>8~14KM </a:t>
            </a:r>
          </a:p>
          <a:p>
            <a:pPr marL="0" indent="0">
              <a:buNone/>
            </a:pPr>
            <a:r>
              <a:rPr lang="zh-TW" altLang="en-US" sz="1200" dirty="0"/>
              <a:t>和觀測差不多 不論是非降水型</a:t>
            </a:r>
            <a:r>
              <a:rPr lang="en-US" altLang="zh-TW" sz="1200" dirty="0"/>
              <a:t>IWC</a:t>
            </a:r>
            <a:r>
              <a:rPr lang="zh-TW" altLang="en-US" sz="1200" dirty="0"/>
              <a:t>的量或是分布 </a:t>
            </a:r>
            <a:endParaRPr lang="en-US" altLang="zh-TW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2BD01-8A22-4617-A6A4-CA2D54D87AFE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727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1200" dirty="0"/>
              <a:t>這邊的雲為物理參數化改成</a:t>
            </a:r>
            <a:r>
              <a:rPr lang="en-US" altLang="zh-TW" sz="1200" dirty="0"/>
              <a:t>Thompson</a:t>
            </a:r>
            <a:r>
              <a:rPr lang="zh-TW" altLang="en-US" sz="1200" dirty="0"/>
              <a:t> </a:t>
            </a:r>
            <a:r>
              <a:rPr lang="en-US" altLang="zh-TW" sz="1200" dirty="0"/>
              <a:t>schemes</a:t>
            </a:r>
          </a:p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r>
              <a:rPr lang="zh-TW" altLang="en-US" sz="1200" dirty="0"/>
              <a:t>也有使用</a:t>
            </a:r>
            <a:r>
              <a:rPr lang="en-US" altLang="zh-TW" sz="1200" dirty="0" err="1"/>
              <a:t>cloudsat</a:t>
            </a:r>
            <a:r>
              <a:rPr lang="en-US" altLang="zh-TW" sz="1200" dirty="0"/>
              <a:t> </a:t>
            </a:r>
            <a:r>
              <a:rPr lang="zh-TW" altLang="en-US" sz="1200" dirty="0"/>
              <a:t>的</a:t>
            </a:r>
            <a:r>
              <a:rPr lang="en-US" altLang="zh-TW" sz="1200" dirty="0"/>
              <a:t>sampling</a:t>
            </a:r>
            <a:r>
              <a:rPr lang="zh-TW" altLang="en-US" sz="1200" dirty="0"/>
              <a:t>的方式</a:t>
            </a:r>
            <a:endParaRPr lang="en-US" altLang="zh-TW" sz="1200" dirty="0"/>
          </a:p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r>
              <a:rPr lang="zh-TW" altLang="en-US" sz="1200" dirty="0"/>
              <a:t>結果跟比較在下一頁</a:t>
            </a:r>
            <a:endParaRPr lang="en-US" altLang="zh-TW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2BD01-8A22-4617-A6A4-CA2D54D87AFE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69167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1200" dirty="0"/>
              <a:t>1.</a:t>
            </a:r>
            <a:r>
              <a:rPr lang="zh-TW" altLang="en-US" sz="1200" dirty="0"/>
              <a:t>平均而言 </a:t>
            </a:r>
            <a:r>
              <a:rPr lang="en-US" altLang="zh-TW" sz="1200" dirty="0"/>
              <a:t>Thompson </a:t>
            </a:r>
            <a:r>
              <a:rPr lang="zh-TW" altLang="en-US" sz="1200" dirty="0"/>
              <a:t>比 </a:t>
            </a:r>
            <a:r>
              <a:rPr lang="en-US" altLang="zh-TW" sz="1200" dirty="0"/>
              <a:t>WSM</a:t>
            </a:r>
            <a:r>
              <a:rPr lang="zh-TW" altLang="en-US" sz="1200" dirty="0"/>
              <a:t> 的 </a:t>
            </a:r>
            <a:r>
              <a:rPr lang="en-US" altLang="zh-TW" sz="1200" dirty="0"/>
              <a:t>IWP</a:t>
            </a:r>
            <a:r>
              <a:rPr lang="zh-TW" altLang="en-US" sz="1200" dirty="0"/>
              <a:t> 多三成</a:t>
            </a:r>
            <a:endParaRPr lang="en-US" altLang="zh-TW" sz="1200" dirty="0"/>
          </a:p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r>
              <a:rPr lang="en-US" altLang="zh-TW" sz="1200" dirty="0"/>
              <a:t>2.TD TS </a:t>
            </a:r>
            <a:r>
              <a:rPr lang="zh-TW" altLang="en-US" sz="1200" dirty="0"/>
              <a:t>多三倍  </a:t>
            </a:r>
            <a:r>
              <a:rPr lang="en-US" altLang="zh-TW" sz="1200" dirty="0"/>
              <a:t>minor major TC</a:t>
            </a:r>
            <a:r>
              <a:rPr lang="zh-TW" altLang="en-US" sz="1200" dirty="0"/>
              <a:t>多</a:t>
            </a:r>
            <a:r>
              <a:rPr lang="en-US" altLang="zh-TW" sz="1200" dirty="0"/>
              <a:t>50%</a:t>
            </a:r>
          </a:p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r>
              <a:rPr lang="en-US" altLang="zh-TW" sz="1200" dirty="0"/>
              <a:t>3.</a:t>
            </a:r>
            <a:r>
              <a:rPr lang="zh-TW" altLang="en-US" sz="1200" dirty="0"/>
              <a:t>湯普生在高層能夠產生更多的 冰相粒子 </a:t>
            </a:r>
            <a:endParaRPr lang="en-US" altLang="zh-TW" sz="1200" dirty="0"/>
          </a:p>
          <a:p>
            <a:pPr marL="0" indent="0">
              <a:buNone/>
            </a:pPr>
            <a:endParaRPr lang="en-US" altLang="zh-TW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2BD01-8A22-4617-A6A4-CA2D54D87AFE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2745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1200" dirty="0"/>
              <a:t>Max of </a:t>
            </a:r>
            <a:r>
              <a:rPr lang="en-US" altLang="zh-TW" sz="1200" dirty="0" err="1"/>
              <a:t>iwp</a:t>
            </a:r>
            <a:r>
              <a:rPr lang="zh-TW" altLang="en-US" sz="1200" dirty="0"/>
              <a:t> 湯普生比 觀測多大約</a:t>
            </a:r>
            <a:r>
              <a:rPr lang="en-US" altLang="zh-TW" sz="1200" dirty="0"/>
              <a:t>20%</a:t>
            </a:r>
          </a:p>
          <a:p>
            <a:pPr marL="0" indent="0">
              <a:buNone/>
            </a:pPr>
            <a:r>
              <a:rPr lang="en-US" altLang="zh-TW" sz="1200" dirty="0" err="1"/>
              <a:t>Iwc</a:t>
            </a:r>
            <a:r>
              <a:rPr lang="zh-TW" altLang="en-US" sz="1200" dirty="0"/>
              <a:t>的範圍也更集中在中心附近 可能跟在</a:t>
            </a:r>
            <a:r>
              <a:rPr lang="en-US" altLang="zh-TW" sz="1200" dirty="0"/>
              <a:t>ensemble</a:t>
            </a:r>
            <a:r>
              <a:rPr lang="zh-TW" altLang="en-US" sz="1200" dirty="0"/>
              <a:t> 中</a:t>
            </a:r>
            <a:r>
              <a:rPr lang="en-US" altLang="zh-TW" sz="1200" dirty="0"/>
              <a:t>TC</a:t>
            </a:r>
            <a:r>
              <a:rPr lang="zh-TW" altLang="en-US" sz="1200" dirty="0"/>
              <a:t> </a:t>
            </a:r>
            <a:r>
              <a:rPr lang="en-US" altLang="zh-TW" sz="1200" dirty="0"/>
              <a:t>size </a:t>
            </a:r>
            <a:r>
              <a:rPr lang="zh-TW" altLang="en-US" sz="1200" dirty="0"/>
              <a:t>較小有關</a:t>
            </a:r>
            <a:endParaRPr lang="en-US" altLang="zh-TW" sz="1200" dirty="0"/>
          </a:p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r>
              <a:rPr lang="zh-TW" altLang="en-US" sz="1200" dirty="0"/>
              <a:t>湯普生當中較大值得</a:t>
            </a:r>
            <a:r>
              <a:rPr lang="en-US" altLang="zh-TW" sz="1200" dirty="0"/>
              <a:t>IWC  </a:t>
            </a:r>
            <a:r>
              <a:rPr lang="zh-TW" altLang="en-US" sz="1200" dirty="0"/>
              <a:t>隨高度增加 </a:t>
            </a:r>
            <a:r>
              <a:rPr lang="en-US" altLang="zh-TW" sz="1200" dirty="0"/>
              <a:t>,</a:t>
            </a:r>
            <a:r>
              <a:rPr lang="zh-TW" altLang="en-US" sz="1200" dirty="0"/>
              <a:t>意味著在高處產生過多的冰水粒子   尤其是非降水的</a:t>
            </a:r>
            <a:r>
              <a:rPr lang="en-US" altLang="zh-TW" sz="1200" dirty="0"/>
              <a:t>IWC(cloud-ice)</a:t>
            </a:r>
          </a:p>
          <a:p>
            <a:pPr marL="0" indent="0">
              <a:buNone/>
            </a:pPr>
            <a:r>
              <a:rPr lang="zh-TW" altLang="en-US" sz="1200" dirty="0"/>
              <a:t> </a:t>
            </a:r>
            <a:endParaRPr lang="en-US" altLang="zh-TW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2BD01-8A22-4617-A6A4-CA2D54D87AFE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99690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1200" dirty="0"/>
              <a:t>結果 跟範例都在下一頁</a:t>
            </a:r>
            <a:endParaRPr lang="en-US" altLang="zh-TW" sz="1200" dirty="0"/>
          </a:p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r>
              <a:rPr lang="zh-TW" altLang="en-US" sz="1200" dirty="0"/>
              <a:t>講完左邊的文字就可以跳下一頁</a:t>
            </a:r>
            <a:endParaRPr lang="en-US" altLang="zh-TW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2BD01-8A22-4617-A6A4-CA2D54D87AFE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870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環境和內部動力因子 影響了  颱風內部 潛熱的釋放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而潛熱的釋放的量值和位置 影響了 颱風的增強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然而 沒有觀測可以直接量測</a:t>
            </a:r>
            <a:r>
              <a:rPr lang="en-US" altLang="zh-TW" dirty="0"/>
              <a:t>TC</a:t>
            </a:r>
            <a:r>
              <a:rPr lang="zh-TW" altLang="en-US" dirty="0"/>
              <a:t>內部潛熱的釋放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 err="1"/>
              <a:t>Yanai</a:t>
            </a:r>
            <a:r>
              <a:rPr lang="zh-TW" altLang="en-US" dirty="0"/>
              <a:t>在</a:t>
            </a:r>
            <a:r>
              <a:rPr lang="en-US" altLang="zh-TW" dirty="0"/>
              <a:t>1973</a:t>
            </a:r>
            <a:r>
              <a:rPr lang="zh-TW" altLang="en-US" dirty="0"/>
              <a:t>提出潛熱的釋放和凝結在對流系統的上升區是同時發生的，因此潛熱的釋放和凝結量呈正比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2BD01-8A22-4617-A6A4-CA2D54D87AFE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40006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1200" dirty="0" err="1"/>
              <a:t>Cloudsat</a:t>
            </a:r>
            <a:r>
              <a:rPr lang="en-US" altLang="zh-TW" sz="1200" dirty="0"/>
              <a:t> </a:t>
            </a:r>
            <a:r>
              <a:rPr lang="zh-TW" altLang="en-US" sz="1200" dirty="0"/>
              <a:t>跟</a:t>
            </a:r>
            <a:r>
              <a:rPr lang="en-US" altLang="zh-TW" sz="1200" dirty="0"/>
              <a:t>WSM6</a:t>
            </a:r>
            <a:r>
              <a:rPr lang="zh-TW" altLang="en-US" sz="1200" dirty="0"/>
              <a:t> 有</a:t>
            </a:r>
            <a:r>
              <a:rPr lang="en-US" altLang="zh-TW" sz="1200" dirty="0"/>
              <a:t>70%</a:t>
            </a:r>
            <a:r>
              <a:rPr lang="zh-TW" altLang="en-US" sz="1200" dirty="0"/>
              <a:t>落在 </a:t>
            </a:r>
            <a:r>
              <a:rPr lang="en-US" altLang="zh-TW" sz="1200" dirty="0"/>
              <a:t>0~12.5</a:t>
            </a:r>
            <a:r>
              <a:rPr lang="zh-TW" altLang="en-US" sz="1200" dirty="0"/>
              <a:t> </a:t>
            </a:r>
            <a:r>
              <a:rPr lang="en-US" altLang="zh-TW" sz="1200" dirty="0"/>
              <a:t>mg/m^3</a:t>
            </a:r>
          </a:p>
          <a:p>
            <a:pPr marL="0" indent="0">
              <a:buNone/>
            </a:pPr>
            <a:r>
              <a:rPr lang="en-US" altLang="zh-TW" sz="1200" dirty="0"/>
              <a:t>Thompson</a:t>
            </a:r>
            <a:r>
              <a:rPr lang="zh-TW" altLang="en-US" sz="1200" dirty="0"/>
              <a:t>有</a:t>
            </a:r>
            <a:r>
              <a:rPr lang="en-US" altLang="zh-TW" sz="1200" dirty="0"/>
              <a:t>82%</a:t>
            </a:r>
          </a:p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r>
              <a:rPr lang="en-US" altLang="zh-TW" sz="1200" dirty="0"/>
              <a:t>Thompson</a:t>
            </a:r>
            <a:r>
              <a:rPr lang="zh-TW" altLang="en-US" sz="1200" dirty="0"/>
              <a:t>出現較大的值</a:t>
            </a:r>
            <a:endParaRPr lang="en-US" altLang="zh-TW" sz="1200" dirty="0"/>
          </a:p>
          <a:p>
            <a:pPr marL="0" indent="0">
              <a:buNone/>
            </a:pPr>
            <a:r>
              <a:rPr lang="zh-TW" altLang="en-US" sz="1200" dirty="0"/>
              <a:t>符合之前對此</a:t>
            </a:r>
            <a:r>
              <a:rPr lang="en-US" altLang="zh-TW" sz="1200" dirty="0"/>
              <a:t>scheme</a:t>
            </a:r>
            <a:r>
              <a:rPr lang="zh-TW" altLang="en-US" sz="1200" dirty="0"/>
              <a:t>的認知 容易產生過量的冰水粒子</a:t>
            </a:r>
            <a:endParaRPr lang="en-US" altLang="zh-TW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2BD01-8A22-4617-A6A4-CA2D54D87AFE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45853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sz="1200" dirty="0"/>
          </a:p>
          <a:p>
            <a:r>
              <a:rPr lang="zh-TW" altLang="en-US" dirty="0"/>
              <a:t>增強中的 </a:t>
            </a:r>
            <a:r>
              <a:rPr lang="en-US" altLang="zh-TW" dirty="0" err="1"/>
              <a:t>tc</a:t>
            </a:r>
            <a:r>
              <a:rPr lang="zh-TW" altLang="en-US" dirty="0"/>
              <a:t> 減去 減弱中的</a:t>
            </a:r>
            <a:r>
              <a:rPr lang="en-US" altLang="zh-TW" dirty="0" err="1"/>
              <a:t>tc</a:t>
            </a:r>
            <a:r>
              <a:rPr lang="zh-TW" altLang="en-US" dirty="0"/>
              <a:t>得到的差值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此圖是</a:t>
            </a:r>
            <a:r>
              <a:rPr lang="en-US" altLang="zh-TW" dirty="0" err="1"/>
              <a:t>CloudSat</a:t>
            </a:r>
            <a:r>
              <a:rPr lang="zh-TW" altLang="en-US" dirty="0"/>
              <a:t>的結果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增強中的比減弱中的有更大的</a:t>
            </a:r>
            <a:r>
              <a:rPr lang="en-US" altLang="zh-TW" dirty="0"/>
              <a:t>IWC</a:t>
            </a:r>
            <a:r>
              <a:rPr lang="zh-TW" altLang="en-US" dirty="0"/>
              <a:t>，最大差值落差</a:t>
            </a:r>
            <a:r>
              <a:rPr lang="en-US" altLang="zh-TW" dirty="0"/>
              <a:t>PCA</a:t>
            </a:r>
            <a:r>
              <a:rPr lang="zh-TW" altLang="en-US" dirty="0"/>
              <a:t> </a:t>
            </a:r>
            <a:r>
              <a:rPr lang="en-US" altLang="zh-TW" dirty="0"/>
              <a:t>100KM</a:t>
            </a:r>
            <a:r>
              <a:rPr lang="zh-TW" altLang="en-US" dirty="0"/>
              <a:t>內</a:t>
            </a:r>
            <a:endParaRPr lang="en-US" altLang="zh-TW" dirty="0"/>
          </a:p>
          <a:p>
            <a:r>
              <a:rPr lang="zh-TW" altLang="en-US" dirty="0"/>
              <a:t>除了</a:t>
            </a:r>
            <a:r>
              <a:rPr lang="en-US" altLang="zh-TW" dirty="0"/>
              <a:t>major TC</a:t>
            </a:r>
            <a:r>
              <a:rPr lang="zh-TW" altLang="en-US" dirty="0"/>
              <a:t>不均勻，</a:t>
            </a:r>
            <a:r>
              <a:rPr lang="en-US" altLang="zh-TW" dirty="0"/>
              <a:t> </a:t>
            </a:r>
            <a:r>
              <a:rPr lang="zh-TW" altLang="en-US" dirty="0"/>
              <a:t>文章說可能是部分因為增強中的強度比減弱中的ＴＣ強度強，影響到ＩＷＣ的信號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2BD01-8A22-4617-A6A4-CA2D54D87AFE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77767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sz="1200" dirty="0"/>
          </a:p>
          <a:p>
            <a:r>
              <a:rPr lang="zh-TW" altLang="en-US" dirty="0"/>
              <a:t>增強中的 </a:t>
            </a:r>
            <a:r>
              <a:rPr lang="en-US" altLang="zh-TW" dirty="0" err="1"/>
              <a:t>tc</a:t>
            </a:r>
            <a:r>
              <a:rPr lang="zh-TW" altLang="en-US" dirty="0"/>
              <a:t> 減去 減弱中的</a:t>
            </a:r>
            <a:r>
              <a:rPr lang="en-US" altLang="zh-TW" dirty="0" err="1"/>
              <a:t>tc</a:t>
            </a:r>
            <a:r>
              <a:rPr lang="zh-TW" altLang="en-US" dirty="0"/>
              <a:t>得到的差值</a:t>
            </a:r>
            <a:endParaRPr lang="en-US" altLang="zh-TW" dirty="0"/>
          </a:p>
          <a:p>
            <a:r>
              <a:rPr lang="zh-TW" altLang="en-US" dirty="0"/>
              <a:t>此圖是</a:t>
            </a:r>
            <a:r>
              <a:rPr lang="en-US" altLang="zh-TW" dirty="0"/>
              <a:t>WRF</a:t>
            </a:r>
            <a:r>
              <a:rPr lang="zh-TW" altLang="en-US" dirty="0"/>
              <a:t>模擬的結果</a:t>
            </a:r>
            <a:endParaRPr lang="en-US" altLang="zh-TW" dirty="0"/>
          </a:p>
          <a:p>
            <a:r>
              <a:rPr lang="zh-TW" altLang="en-US" dirty="0"/>
              <a:t>增強中的比減弱中的有更大的</a:t>
            </a:r>
            <a:r>
              <a:rPr lang="en-US" altLang="zh-TW" dirty="0"/>
              <a:t>IWC</a:t>
            </a:r>
          </a:p>
          <a:p>
            <a:r>
              <a:rPr lang="zh-TW" altLang="en-US" dirty="0"/>
              <a:t>除了</a:t>
            </a:r>
            <a:r>
              <a:rPr lang="en-US" altLang="zh-TW" dirty="0"/>
              <a:t>major TC </a:t>
            </a:r>
          </a:p>
          <a:p>
            <a:r>
              <a:rPr lang="zh-TW" altLang="en-US" dirty="0"/>
              <a:t>同時增強中與減弱中的整體平均</a:t>
            </a:r>
            <a:r>
              <a:rPr lang="en-US" altLang="zh-TW" dirty="0"/>
              <a:t>(areal mean)</a:t>
            </a:r>
            <a:r>
              <a:rPr lang="zh-TW" altLang="en-US" dirty="0"/>
              <a:t>差值，只有</a:t>
            </a:r>
            <a:r>
              <a:rPr lang="en-US" altLang="zh-TW" dirty="0" err="1"/>
              <a:t>CloudSat</a:t>
            </a:r>
            <a:r>
              <a:rPr lang="zh-TW" altLang="en-US" dirty="0"/>
              <a:t>觀測的一半 </a:t>
            </a:r>
            <a:r>
              <a:rPr lang="en-US" altLang="zh-TW" dirty="0"/>
              <a:t>for TD TS minor TC</a:t>
            </a:r>
          </a:p>
          <a:p>
            <a:endParaRPr lang="en-US" altLang="zh-TW" dirty="0"/>
          </a:p>
          <a:p>
            <a:r>
              <a:rPr lang="en-US" altLang="zh-TW" dirty="0"/>
              <a:t>Minor TC   </a:t>
            </a:r>
            <a:r>
              <a:rPr lang="zh-TW" altLang="en-US" dirty="0"/>
              <a:t>正差值在</a:t>
            </a:r>
            <a:r>
              <a:rPr lang="en-US" altLang="zh-TW" dirty="0"/>
              <a:t>PCA 150KM</a:t>
            </a:r>
            <a:r>
              <a:rPr lang="zh-TW" altLang="en-US" dirty="0"/>
              <a:t>明顯 </a:t>
            </a:r>
            <a:r>
              <a:rPr lang="en-US" altLang="zh-TW" dirty="0"/>
              <a:t>in WRF </a:t>
            </a:r>
            <a:r>
              <a:rPr lang="zh-TW" altLang="en-US" dirty="0"/>
              <a:t>但是</a:t>
            </a:r>
            <a:r>
              <a:rPr lang="en-US" altLang="zh-TW" dirty="0" err="1"/>
              <a:t>CloudSat</a:t>
            </a:r>
            <a:r>
              <a:rPr lang="zh-TW" altLang="en-US" dirty="0"/>
              <a:t> </a:t>
            </a:r>
            <a:r>
              <a:rPr lang="en-US" altLang="zh-TW" dirty="0"/>
              <a:t>500km</a:t>
            </a:r>
          </a:p>
          <a:p>
            <a:r>
              <a:rPr lang="en-US" altLang="zh-TW" dirty="0"/>
              <a:t>Major TC  </a:t>
            </a:r>
            <a:r>
              <a:rPr lang="zh-TW" altLang="en-US" dirty="0"/>
              <a:t>模擬中 整個都是負的 和 觀測不同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在理想化模式的框架下，當颱風對流系統逐漸發展，會使大氣的平均態變乾，</a:t>
            </a:r>
            <a:endParaRPr lang="en-US" altLang="zh-TW" dirty="0"/>
          </a:p>
          <a:p>
            <a:r>
              <a:rPr lang="zh-TW" altLang="en-US" dirty="0"/>
              <a:t>進而使得雲冰在</a:t>
            </a:r>
            <a:r>
              <a:rPr lang="en-US" altLang="zh-TW" dirty="0"/>
              <a:t>TC</a:t>
            </a:r>
            <a:r>
              <a:rPr lang="zh-TW" altLang="en-US" dirty="0"/>
              <a:t>外核產量減少，推測此原因造成負值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2BD01-8A22-4617-A6A4-CA2D54D87AFE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44875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Areal mean IWC</a:t>
            </a:r>
            <a:r>
              <a:rPr lang="zh-TW" altLang="en-US" dirty="0"/>
              <a:t> 在增強中的</a:t>
            </a:r>
            <a:r>
              <a:rPr lang="en-US" altLang="zh-TW" dirty="0"/>
              <a:t>TCs</a:t>
            </a:r>
            <a:r>
              <a:rPr lang="zh-TW" altLang="en-US" dirty="0"/>
              <a:t>仍大於減弱中的</a:t>
            </a:r>
            <a:endParaRPr lang="en-US" altLang="zh-TW" dirty="0"/>
          </a:p>
          <a:p>
            <a:r>
              <a:rPr lang="zh-TW" altLang="en-US" dirty="0"/>
              <a:t>分布跟使用</a:t>
            </a:r>
            <a:r>
              <a:rPr lang="en-US" altLang="zh-TW" dirty="0" err="1"/>
              <a:t>cloudsat</a:t>
            </a:r>
            <a:r>
              <a:rPr lang="en-US" altLang="zh-TW" dirty="0"/>
              <a:t> like slicing method</a:t>
            </a:r>
            <a:r>
              <a:rPr lang="zh-TW" altLang="en-US" dirty="0"/>
              <a:t>的不同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在</a:t>
            </a:r>
            <a:r>
              <a:rPr lang="en-US" altLang="zh-TW" dirty="0"/>
              <a:t>TD</a:t>
            </a:r>
            <a:r>
              <a:rPr lang="zh-TW" altLang="en-US" dirty="0"/>
              <a:t> </a:t>
            </a:r>
            <a:r>
              <a:rPr lang="en-US" altLang="zh-TW" dirty="0"/>
              <a:t>TS</a:t>
            </a:r>
            <a:r>
              <a:rPr lang="zh-TW" altLang="en-US" dirty="0"/>
              <a:t>中  使用平均的  增強</a:t>
            </a:r>
            <a:r>
              <a:rPr lang="en-US" altLang="zh-TW" dirty="0"/>
              <a:t>-</a:t>
            </a:r>
            <a:r>
              <a:rPr lang="zh-TW" altLang="en-US" dirty="0"/>
              <a:t>減弱的差值更大</a:t>
            </a:r>
            <a:endParaRPr lang="en-US" altLang="zh-TW" dirty="0"/>
          </a:p>
          <a:p>
            <a:r>
              <a:rPr lang="zh-TW" altLang="en-US" dirty="0"/>
              <a:t>而在</a:t>
            </a:r>
            <a:r>
              <a:rPr lang="en-US" altLang="zh-TW" dirty="0"/>
              <a:t>Minor</a:t>
            </a:r>
            <a:r>
              <a:rPr lang="zh-TW" altLang="en-US" dirty="0"/>
              <a:t> </a:t>
            </a:r>
            <a:r>
              <a:rPr lang="en-US" altLang="zh-TW" dirty="0"/>
              <a:t>Major</a:t>
            </a:r>
            <a:r>
              <a:rPr lang="zh-TW" altLang="en-US" dirty="0"/>
              <a:t> </a:t>
            </a:r>
            <a:r>
              <a:rPr lang="en-US" altLang="zh-TW" dirty="0"/>
              <a:t>TC</a:t>
            </a:r>
            <a:r>
              <a:rPr lang="zh-TW" altLang="en-US" dirty="0"/>
              <a:t>中 出現了 </a:t>
            </a:r>
            <a:r>
              <a:rPr lang="en-US" altLang="zh-TW" dirty="0"/>
              <a:t>dipole</a:t>
            </a:r>
            <a:r>
              <a:rPr lang="zh-TW" altLang="en-US" dirty="0"/>
              <a:t> 在颱風的內核</a:t>
            </a:r>
            <a:endParaRPr lang="en-US" altLang="zh-TW" dirty="0"/>
          </a:p>
          <a:p>
            <a:r>
              <a:rPr lang="zh-TW" altLang="en-US" dirty="0"/>
              <a:t>增強</a:t>
            </a:r>
            <a:r>
              <a:rPr lang="en-US" altLang="zh-TW" dirty="0"/>
              <a:t>-</a:t>
            </a:r>
            <a:r>
              <a:rPr lang="zh-TW" altLang="en-US" dirty="0"/>
              <a:t>減弱 出現負值在接近</a:t>
            </a:r>
            <a:r>
              <a:rPr lang="en-US" altLang="zh-TW" dirty="0"/>
              <a:t>TC</a:t>
            </a:r>
            <a:r>
              <a:rPr lang="zh-TW" altLang="en-US" dirty="0"/>
              <a:t>中心處 而正值在距離</a:t>
            </a:r>
            <a:r>
              <a:rPr lang="en-US" altLang="zh-TW" dirty="0"/>
              <a:t>50KM</a:t>
            </a:r>
            <a:r>
              <a:rPr lang="zh-TW" altLang="en-US" dirty="0"/>
              <a:t>外</a:t>
            </a:r>
            <a:endParaRPr lang="en-US" altLang="zh-TW" dirty="0"/>
          </a:p>
          <a:p>
            <a:r>
              <a:rPr lang="en-US" altLang="zh-TW" dirty="0"/>
              <a:t>Dipole</a:t>
            </a:r>
            <a:r>
              <a:rPr lang="zh-TW" altLang="en-US" dirty="0"/>
              <a:t>的原因有</a:t>
            </a:r>
            <a:r>
              <a:rPr lang="en-US" altLang="zh-TW" dirty="0"/>
              <a:t>2</a:t>
            </a:r>
            <a:r>
              <a:rPr lang="zh-TW" altLang="en-US" dirty="0"/>
              <a:t>  </a:t>
            </a:r>
            <a:r>
              <a:rPr lang="en-US" altLang="zh-TW" dirty="0"/>
              <a:t>(1)TC</a:t>
            </a:r>
            <a:r>
              <a:rPr lang="zh-TW" altLang="en-US" dirty="0"/>
              <a:t>在增強和減弱時 </a:t>
            </a:r>
            <a:r>
              <a:rPr lang="en-US" altLang="zh-TW" dirty="0"/>
              <a:t>SIZE</a:t>
            </a:r>
            <a:r>
              <a:rPr lang="zh-TW" altLang="en-US" dirty="0"/>
              <a:t>不同 </a:t>
            </a:r>
            <a:r>
              <a:rPr lang="en-US" altLang="zh-TW" dirty="0"/>
              <a:t>(2)</a:t>
            </a:r>
            <a:r>
              <a:rPr lang="zh-TW" altLang="en-US" dirty="0"/>
              <a:t>增強中的</a:t>
            </a:r>
            <a:r>
              <a:rPr lang="en-US" altLang="zh-TW" dirty="0"/>
              <a:t>TC</a:t>
            </a:r>
            <a:r>
              <a:rPr lang="zh-TW" altLang="en-US" dirty="0"/>
              <a:t>眼牆變強變濕 相對的 眼內變乾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2BD01-8A22-4617-A6A4-CA2D54D87AFE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38204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 軸距離經由</a:t>
            </a:r>
            <a:r>
              <a:rPr lang="en-US" altLang="zh-TW" dirty="0"/>
              <a:t>RMW </a:t>
            </a:r>
            <a:r>
              <a:rPr lang="zh-TW" altLang="en-US" dirty="0"/>
              <a:t>標準化之後 發現</a:t>
            </a:r>
            <a:endParaRPr lang="en-US" altLang="zh-TW" dirty="0"/>
          </a:p>
          <a:p>
            <a:r>
              <a:rPr lang="zh-TW" altLang="en-US" dirty="0"/>
              <a:t>在</a:t>
            </a:r>
            <a:r>
              <a:rPr lang="en-US" altLang="zh-TW" dirty="0"/>
              <a:t>Minor Major TC</a:t>
            </a:r>
            <a:r>
              <a:rPr lang="zh-TW" altLang="en-US" dirty="0"/>
              <a:t>中 在</a:t>
            </a:r>
            <a:r>
              <a:rPr lang="en-US" altLang="zh-TW" dirty="0"/>
              <a:t>1</a:t>
            </a:r>
            <a:r>
              <a:rPr lang="zh-TW" altLang="en-US" dirty="0"/>
              <a:t>個</a:t>
            </a:r>
            <a:r>
              <a:rPr lang="en-US" altLang="zh-TW" dirty="0"/>
              <a:t>RMW</a:t>
            </a:r>
            <a:r>
              <a:rPr lang="zh-TW" altLang="en-US" dirty="0"/>
              <a:t>的位置有較大的</a:t>
            </a:r>
            <a:r>
              <a:rPr lang="en-US" altLang="zh-TW" dirty="0"/>
              <a:t>IWC  </a:t>
            </a:r>
          </a:p>
          <a:p>
            <a:r>
              <a:rPr lang="zh-TW" altLang="en-US" dirty="0"/>
              <a:t>意味著增強中的</a:t>
            </a:r>
            <a:r>
              <a:rPr lang="en-US" altLang="zh-TW" dirty="0"/>
              <a:t>TC </a:t>
            </a:r>
            <a:r>
              <a:rPr lang="zh-TW" altLang="en-US" dirty="0"/>
              <a:t>眼牆比較強造就較大的</a:t>
            </a:r>
            <a:r>
              <a:rPr lang="en-US" altLang="zh-TW" dirty="0"/>
              <a:t>IWC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2BD01-8A22-4617-A6A4-CA2D54D87AFE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75943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由左至右 分別是 </a:t>
            </a:r>
            <a:r>
              <a:rPr lang="en-US" altLang="zh-TW" sz="1200" dirty="0"/>
              <a:t>TD, TS, minor TCs, major TCs</a:t>
            </a:r>
          </a:p>
          <a:p>
            <a:r>
              <a:rPr lang="zh-TW" altLang="en-US" dirty="0"/>
              <a:t>紅色 代表增強中</a:t>
            </a:r>
            <a:r>
              <a:rPr lang="en-US" altLang="zh-TW" dirty="0"/>
              <a:t>case </a:t>
            </a:r>
            <a:r>
              <a:rPr lang="zh-TW" altLang="en-US" dirty="0"/>
              <a:t>藍色代表減弱中的</a:t>
            </a:r>
            <a:r>
              <a:rPr lang="en-US" altLang="zh-TW" dirty="0"/>
              <a:t>case    error bar </a:t>
            </a:r>
            <a:r>
              <a:rPr lang="zh-TW" altLang="en-US" dirty="0"/>
              <a:t>則是 </a:t>
            </a:r>
            <a:r>
              <a:rPr lang="en-US" altLang="zh-TW" dirty="0"/>
              <a:t>standard error</a:t>
            </a:r>
          </a:p>
          <a:p>
            <a:r>
              <a:rPr lang="zh-TW" altLang="en-US" dirty="0"/>
              <a:t>在</a:t>
            </a:r>
            <a:r>
              <a:rPr lang="en-US" altLang="zh-TW" dirty="0"/>
              <a:t>WRF</a:t>
            </a:r>
            <a:r>
              <a:rPr lang="zh-TW" altLang="en-US" dirty="0"/>
              <a:t>模擬中 只有在強度變化前六小時 </a:t>
            </a:r>
            <a:r>
              <a:rPr lang="en-US" altLang="zh-TW" dirty="0"/>
              <a:t>,</a:t>
            </a:r>
            <a:r>
              <a:rPr lang="zh-TW" altLang="en-US" dirty="0"/>
              <a:t>增強</a:t>
            </a:r>
            <a:r>
              <a:rPr lang="en-US" altLang="zh-TW" dirty="0"/>
              <a:t>-</a:t>
            </a:r>
            <a:r>
              <a:rPr lang="zh-TW" altLang="en-US" dirty="0"/>
              <a:t>減弱的 值</a:t>
            </a:r>
            <a:r>
              <a:rPr lang="en-US" altLang="zh-TW" dirty="0"/>
              <a:t>&gt;0</a:t>
            </a:r>
            <a:r>
              <a:rPr lang="zh-TW" altLang="en-US" dirty="0"/>
              <a:t> 的訊號才明顯</a:t>
            </a:r>
            <a:endParaRPr lang="en-US" altLang="zh-TW" dirty="0"/>
          </a:p>
          <a:p>
            <a:r>
              <a:rPr lang="zh-TW" altLang="en-US" dirty="0"/>
              <a:t>然而</a:t>
            </a:r>
            <a:r>
              <a:rPr lang="en-US" altLang="zh-TW" dirty="0"/>
              <a:t>(</a:t>
            </a:r>
            <a:r>
              <a:rPr lang="zh-TW" altLang="en-US" dirty="0"/>
              <a:t>按一下動畫</a:t>
            </a:r>
            <a:r>
              <a:rPr lang="en-US" altLang="zh-TW" dirty="0"/>
              <a:t>)</a:t>
            </a:r>
            <a:r>
              <a:rPr lang="zh-TW" altLang="en-US" dirty="0"/>
              <a:t>觀測資料中 在強度變化前</a:t>
            </a:r>
            <a:r>
              <a:rPr lang="en-US" altLang="zh-TW" dirty="0"/>
              <a:t>24</a:t>
            </a:r>
            <a:r>
              <a:rPr lang="zh-TW" altLang="en-US" dirty="0"/>
              <a:t>小時就明顯，可能與模擬的ＩＷＣ量值不同　或在理想化模擬中缺少對環境變異的掌握所導致</a:t>
            </a:r>
            <a:endParaRPr lang="en-US" altLang="zh-TW" dirty="0"/>
          </a:p>
          <a:p>
            <a:r>
              <a:rPr lang="zh-TW" altLang="en-US" dirty="0"/>
              <a:t>會影響到較長期預報的颱風增強訊號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2BD01-8A22-4617-A6A4-CA2D54D87AFE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15774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這張圖是</a:t>
            </a:r>
            <a:r>
              <a:rPr lang="en-US" altLang="zh-TW" dirty="0"/>
              <a:t>spare</a:t>
            </a:r>
            <a:r>
              <a:rPr lang="zh-TW" altLang="en-US" dirty="0"/>
              <a:t> </a:t>
            </a:r>
            <a:r>
              <a:rPr lang="en-US" altLang="zh-TW" dirty="0"/>
              <a:t>ice</a:t>
            </a:r>
            <a:r>
              <a:rPr lang="zh-TW" altLang="en-US" dirty="0"/>
              <a:t>的結果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此圖將增強中的</a:t>
            </a:r>
            <a:r>
              <a:rPr lang="en-US" altLang="zh-TW" dirty="0"/>
              <a:t>TC</a:t>
            </a:r>
            <a:r>
              <a:rPr lang="zh-TW" altLang="en-US" dirty="0"/>
              <a:t> 和 減弱中的</a:t>
            </a:r>
            <a:r>
              <a:rPr lang="en-US" altLang="zh-TW" dirty="0"/>
              <a:t>TC</a:t>
            </a:r>
            <a:r>
              <a:rPr lang="zh-TW" altLang="en-US" dirty="0"/>
              <a:t>疊一起</a:t>
            </a:r>
            <a:endParaRPr lang="en-US" altLang="zh-TW" dirty="0"/>
          </a:p>
          <a:p>
            <a:r>
              <a:rPr lang="zh-TW" altLang="en-US" dirty="0"/>
              <a:t>並且將</a:t>
            </a:r>
            <a:r>
              <a:rPr lang="en-US" altLang="zh-TW" dirty="0"/>
              <a:t>TC</a:t>
            </a:r>
            <a:r>
              <a:rPr lang="zh-TW" altLang="en-US" dirty="0"/>
              <a:t>轉到和風切同方向</a:t>
            </a:r>
            <a:endParaRPr lang="en-US" altLang="zh-TW" dirty="0"/>
          </a:p>
          <a:p>
            <a:r>
              <a:rPr lang="zh-TW" altLang="en-US" dirty="0"/>
              <a:t>看正負面積的分布情形  </a:t>
            </a:r>
            <a:endParaRPr lang="en-US" altLang="zh-TW" dirty="0"/>
          </a:p>
          <a:p>
            <a:r>
              <a:rPr lang="en-US" altLang="zh-TW" dirty="0"/>
              <a:t>TD</a:t>
            </a:r>
            <a:r>
              <a:rPr lang="zh-TW" altLang="en-US" dirty="0"/>
              <a:t>和</a:t>
            </a:r>
            <a:r>
              <a:rPr lang="en-US" altLang="zh-TW" dirty="0"/>
              <a:t>TS</a:t>
            </a:r>
            <a:r>
              <a:rPr lang="zh-TW" altLang="en-US" dirty="0"/>
              <a:t>的 兩百公里半徑內 大多是正的</a:t>
            </a:r>
            <a:r>
              <a:rPr lang="en-US" altLang="zh-TW" dirty="0"/>
              <a:t>(</a:t>
            </a:r>
            <a:r>
              <a:rPr lang="zh-TW" altLang="en-US" dirty="0"/>
              <a:t>增強的比減弱的</a:t>
            </a:r>
            <a:r>
              <a:rPr lang="en-US" altLang="zh-TW" dirty="0"/>
              <a:t>IWC</a:t>
            </a:r>
            <a:r>
              <a:rPr lang="zh-TW" altLang="en-US" dirty="0"/>
              <a:t>大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Minor  </a:t>
            </a:r>
            <a:r>
              <a:rPr lang="zh-TW" altLang="en-US" dirty="0"/>
              <a:t>在</a:t>
            </a:r>
            <a:r>
              <a:rPr lang="en-US" altLang="zh-TW" dirty="0"/>
              <a:t>domain</a:t>
            </a:r>
            <a:r>
              <a:rPr lang="zh-TW" altLang="en-US" dirty="0"/>
              <a:t> 內 是</a:t>
            </a:r>
            <a:r>
              <a:rPr lang="en-US" altLang="zh-TW" dirty="0"/>
              <a:t>5:2</a:t>
            </a:r>
            <a:r>
              <a:rPr lang="zh-TW" altLang="en-US" dirty="0"/>
              <a:t> </a:t>
            </a:r>
            <a:endParaRPr lang="en-US" altLang="zh-TW" dirty="0"/>
          </a:p>
          <a:p>
            <a:r>
              <a:rPr lang="en-US" altLang="zh-TW" dirty="0"/>
              <a:t>Major </a:t>
            </a:r>
            <a:r>
              <a:rPr lang="zh-TW" altLang="en-US" dirty="0"/>
              <a:t> 則是</a:t>
            </a:r>
            <a:r>
              <a:rPr lang="en-US" altLang="zh-TW" dirty="0"/>
              <a:t>5:3</a:t>
            </a:r>
          </a:p>
          <a:p>
            <a:endParaRPr lang="en-US" altLang="zh-TW" dirty="0"/>
          </a:p>
          <a:p>
            <a:r>
              <a:rPr lang="zh-TW" altLang="en-US" dirty="0"/>
              <a:t>和先前研究相同，增強中的ＴＣ相較於減弱中的有較強的對流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2BD01-8A22-4617-A6A4-CA2D54D87AFE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9286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使用</a:t>
            </a:r>
            <a:r>
              <a:rPr lang="en-US" altLang="zh-TW" dirty="0"/>
              <a:t>WRF</a:t>
            </a:r>
            <a:r>
              <a:rPr lang="zh-TW" altLang="en-US" dirty="0"/>
              <a:t> 模擬</a:t>
            </a:r>
            <a:r>
              <a:rPr lang="en-US" altLang="zh-TW" dirty="0"/>
              <a:t>IWP</a:t>
            </a:r>
            <a:r>
              <a:rPr lang="zh-TW" altLang="en-US" dirty="0"/>
              <a:t> 看是否有何 觀測有一樣的信號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1.</a:t>
            </a:r>
            <a:r>
              <a:rPr lang="zh-TW" altLang="en-US" dirty="0"/>
              <a:t>每個強度 </a:t>
            </a:r>
            <a:r>
              <a:rPr lang="en-US" altLang="zh-TW" dirty="0"/>
              <a:t>IWP</a:t>
            </a:r>
            <a:r>
              <a:rPr lang="zh-TW" altLang="en-US" dirty="0"/>
              <a:t> </a:t>
            </a:r>
            <a:r>
              <a:rPr lang="en-US" altLang="zh-TW" dirty="0"/>
              <a:t>mean</a:t>
            </a:r>
            <a:r>
              <a:rPr lang="zh-TW" altLang="en-US" dirty="0"/>
              <a:t>  增強的都比減弱的強</a:t>
            </a:r>
            <a:endParaRPr lang="en-US" altLang="zh-TW" dirty="0"/>
          </a:p>
          <a:p>
            <a:r>
              <a:rPr lang="en-US" altLang="zh-TW" dirty="0"/>
              <a:t>2.TD TS</a:t>
            </a:r>
            <a:r>
              <a:rPr lang="zh-TW" altLang="en-US" dirty="0"/>
              <a:t>在 整個</a:t>
            </a:r>
            <a:r>
              <a:rPr lang="en-US" altLang="zh-TW" dirty="0"/>
              <a:t>domain</a:t>
            </a:r>
            <a:r>
              <a:rPr lang="zh-TW" altLang="en-US" dirty="0"/>
              <a:t> 都是正面積</a:t>
            </a:r>
            <a:endParaRPr lang="en-US" altLang="zh-TW" dirty="0"/>
          </a:p>
          <a:p>
            <a:r>
              <a:rPr lang="en-US" altLang="zh-TW" dirty="0"/>
              <a:t>3.</a:t>
            </a:r>
            <a:r>
              <a:rPr lang="zh-TW" altLang="en-US" dirty="0"/>
              <a:t>在</a:t>
            </a:r>
            <a:r>
              <a:rPr lang="en-US" altLang="zh-TW" dirty="0" err="1"/>
              <a:t>mionr</a:t>
            </a:r>
            <a:r>
              <a:rPr lang="en-US" altLang="zh-TW" dirty="0"/>
              <a:t> TC </a:t>
            </a:r>
            <a:r>
              <a:rPr lang="zh-TW" altLang="en-US" dirty="0"/>
              <a:t>中心</a:t>
            </a:r>
            <a:r>
              <a:rPr lang="en-US" altLang="zh-TW" dirty="0"/>
              <a:t>30~60KM</a:t>
            </a:r>
            <a:r>
              <a:rPr lang="zh-TW" altLang="en-US" dirty="0"/>
              <a:t>內 是負面積 但是 </a:t>
            </a:r>
            <a:r>
              <a:rPr lang="en-US" altLang="zh-TW" dirty="0"/>
              <a:t>70~200KM</a:t>
            </a:r>
            <a:r>
              <a:rPr lang="zh-TW" altLang="en-US" dirty="0"/>
              <a:t> 正面積</a:t>
            </a:r>
            <a:endParaRPr lang="en-US" altLang="zh-TW" dirty="0"/>
          </a:p>
          <a:p>
            <a:r>
              <a:rPr lang="zh-TW" altLang="en-US" dirty="0"/>
              <a:t>可能和增強中和減弱的</a:t>
            </a:r>
            <a:r>
              <a:rPr lang="en-US" altLang="zh-TW" dirty="0"/>
              <a:t>TC</a:t>
            </a:r>
            <a:r>
              <a:rPr lang="zh-TW" altLang="en-US" dirty="0"/>
              <a:t>不同所導致 或是增強中的眼牆較強所導致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2BD01-8A22-4617-A6A4-CA2D54D87AFE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27228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高層的潛熱　可能和ＴＣ未來強度有關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2BD01-8A22-4617-A6A4-CA2D54D87AFE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3462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2BD01-8A22-4617-A6A4-CA2D54D87AFE}" type="slidenum">
              <a:rPr lang="zh-TW" altLang="en-US" smtClean="0"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0499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藉由衛星酬載的儀器　提供的微波亮溫資訊</a:t>
            </a:r>
            <a:endParaRPr lang="en-US" altLang="zh-TW" dirty="0"/>
          </a:p>
          <a:p>
            <a:r>
              <a:rPr lang="zh-TW" altLang="en-US" dirty="0"/>
              <a:t>酬載的雷達　可以提供我們雷達回波資訊　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可以去反演水相和冰相的量　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2BD01-8A22-4617-A6A4-CA2D54D87AFE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73671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ＷＲＦ模式和模式對比可以大致合理的　重現ＩＷＣ　的量值和分布，大約有２０％的誤差</a:t>
            </a:r>
            <a:endParaRPr lang="en-US" altLang="zh-TW" dirty="0"/>
          </a:p>
          <a:p>
            <a:r>
              <a:rPr lang="zh-TW" altLang="en-US" dirty="0"/>
              <a:t>意味著模式　雲微物理參數化可能有改善空間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2BD01-8A22-4617-A6A4-CA2D54D87AFE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82080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增強的ＴＣ相較於減弱的ＴＣ　有較大的平均</a:t>
            </a:r>
            <a:r>
              <a:rPr lang="en-US" altLang="zh-TW" dirty="0"/>
              <a:t>(areal mean)</a:t>
            </a:r>
            <a:r>
              <a:rPr lang="zh-TW" altLang="en-US" dirty="0"/>
              <a:t>ＩＷＣ</a:t>
            </a:r>
            <a:endParaRPr lang="en-US" altLang="zh-TW" dirty="0"/>
          </a:p>
          <a:p>
            <a:r>
              <a:rPr lang="zh-TW" altLang="en-US" dirty="0"/>
              <a:t>然而模式在前六小時才能掌握到　但是　觀測前一天就有看到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2BD01-8A22-4617-A6A4-CA2D54D87AFE}" type="slidenum">
              <a:rPr lang="zh-TW" altLang="en-US" smtClean="0"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58739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就像之前所說的</a:t>
            </a:r>
            <a:endParaRPr lang="en-US" altLang="zh-TW" dirty="0"/>
          </a:p>
          <a:p>
            <a:r>
              <a:rPr lang="en-US" altLang="zh-TW" dirty="0"/>
              <a:t>Dipole</a:t>
            </a:r>
            <a:r>
              <a:rPr lang="zh-TW" altLang="en-US" dirty="0"/>
              <a:t>的原因有</a:t>
            </a:r>
            <a:r>
              <a:rPr lang="en-US" altLang="zh-TW" dirty="0"/>
              <a:t>2</a:t>
            </a:r>
            <a:r>
              <a:rPr lang="zh-TW" altLang="en-US" dirty="0"/>
              <a:t>  </a:t>
            </a:r>
            <a:r>
              <a:rPr lang="en-US" altLang="zh-TW" dirty="0"/>
              <a:t>(1)TC</a:t>
            </a:r>
            <a:r>
              <a:rPr lang="zh-TW" altLang="en-US" dirty="0"/>
              <a:t>在增強和減弱時 </a:t>
            </a:r>
            <a:r>
              <a:rPr lang="en-US" altLang="zh-TW" dirty="0"/>
              <a:t>SIZE</a:t>
            </a:r>
            <a:r>
              <a:rPr lang="zh-TW" altLang="en-US" dirty="0"/>
              <a:t>不同 </a:t>
            </a:r>
            <a:r>
              <a:rPr lang="en-US" altLang="zh-TW" dirty="0"/>
              <a:t>(2)</a:t>
            </a:r>
            <a:r>
              <a:rPr lang="zh-TW" altLang="en-US" dirty="0"/>
              <a:t>增強中的</a:t>
            </a:r>
            <a:r>
              <a:rPr lang="en-US" altLang="zh-TW" dirty="0"/>
              <a:t>TC</a:t>
            </a:r>
            <a:r>
              <a:rPr lang="zh-TW" altLang="en-US" dirty="0"/>
              <a:t>眼牆變強變濕 相對的 眼內變乾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顯示出 單純做</a:t>
            </a:r>
            <a:r>
              <a:rPr lang="en-US" altLang="zh-TW" dirty="0"/>
              <a:t>domain</a:t>
            </a:r>
            <a:r>
              <a:rPr lang="zh-TW" altLang="en-US" dirty="0"/>
              <a:t> </a:t>
            </a:r>
            <a:r>
              <a:rPr lang="en-US" altLang="zh-TW" dirty="0"/>
              <a:t>mean</a:t>
            </a:r>
            <a:r>
              <a:rPr lang="zh-TW" altLang="en-US" dirty="0"/>
              <a:t>  似乎會影響到</a:t>
            </a:r>
            <a:r>
              <a:rPr lang="en-US" altLang="zh-TW" dirty="0"/>
              <a:t>TC</a:t>
            </a:r>
            <a:r>
              <a:rPr lang="zh-TW" altLang="en-US" dirty="0"/>
              <a:t>增強的訊號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2BD01-8A22-4617-A6A4-CA2D54D87AFE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98173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接下來要 探討為何 </a:t>
            </a:r>
            <a:r>
              <a:rPr lang="en-US" altLang="zh-TW" dirty="0"/>
              <a:t>TC</a:t>
            </a:r>
            <a:r>
              <a:rPr lang="zh-TW" altLang="en-US" dirty="0"/>
              <a:t>增強時 會有 冰相粒子 增加的訊號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以及如何運用這個信號去預報颱風的強度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2BD01-8A22-4617-A6A4-CA2D54D87AFE}" type="slidenum">
              <a:rPr lang="zh-TW" altLang="en-US" smtClean="0"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6710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TW" dirty="0"/>
              <a:t>TC</a:t>
            </a:r>
            <a:r>
              <a:rPr lang="zh-TW" altLang="en-US" dirty="0"/>
              <a:t> 的範圍如果有較大的回波</a:t>
            </a:r>
            <a:r>
              <a:rPr lang="en-US" altLang="zh-TW" dirty="0"/>
              <a:t>&gt;20dBZ</a:t>
            </a:r>
            <a:r>
              <a:rPr lang="zh-TW" altLang="en-US" dirty="0"/>
              <a:t>的，未來容易增強</a:t>
            </a:r>
            <a:endParaRPr lang="en-US" altLang="zh-TW" dirty="0"/>
          </a:p>
          <a:p>
            <a:pPr marL="228600" indent="-228600">
              <a:buAutoNum type="arabicPeriod"/>
            </a:pPr>
            <a:r>
              <a:rPr lang="en-US" altLang="zh-TW" sz="1200" dirty="0" err="1"/>
              <a:t>Harnos</a:t>
            </a:r>
            <a:r>
              <a:rPr lang="en-US" altLang="zh-TW" sz="1200" dirty="0"/>
              <a:t> and Nesbitt (2016) </a:t>
            </a:r>
            <a:r>
              <a:rPr lang="zh-TW" altLang="en-US" sz="1200" dirty="0"/>
              <a:t>使用微波當中　</a:t>
            </a:r>
            <a:r>
              <a:rPr lang="en-US" altLang="zh-TW" sz="1200" dirty="0"/>
              <a:t>37</a:t>
            </a:r>
            <a:r>
              <a:rPr lang="zh-TW" altLang="en-US" sz="1200" dirty="0"/>
              <a:t> </a:t>
            </a:r>
            <a:r>
              <a:rPr lang="en-US" altLang="zh-TW" sz="1200" dirty="0"/>
              <a:t>85GHZ</a:t>
            </a:r>
            <a:r>
              <a:rPr lang="zh-TW" altLang="en-US" sz="1200" dirty="0"/>
              <a:t>的資料，</a:t>
            </a:r>
            <a:endParaRPr lang="en-US" altLang="zh-TW" sz="1200" dirty="0"/>
          </a:p>
          <a:p>
            <a:pPr marL="0" indent="0">
              <a:buNone/>
            </a:pPr>
            <a:r>
              <a:rPr lang="zh-TW" altLang="en-US" sz="1200" dirty="0"/>
              <a:t>發現了在高風切的環境中，快速增強的颱風較沒有增強的颱風有更劇烈的深對流雲系</a:t>
            </a:r>
            <a:endParaRPr lang="en-US" altLang="zh-TW" sz="1200" dirty="0"/>
          </a:p>
          <a:p>
            <a:pPr marL="0" indent="0">
              <a:buNone/>
            </a:pPr>
            <a:r>
              <a:rPr lang="zh-TW" altLang="en-US" sz="1200" dirty="0"/>
              <a:t>雖然 慢速和快速增強的</a:t>
            </a:r>
            <a:r>
              <a:rPr lang="en-US" altLang="zh-TW" sz="1200" dirty="0"/>
              <a:t>TC</a:t>
            </a:r>
            <a:r>
              <a:rPr lang="zh-TW" altLang="en-US" sz="1200" dirty="0"/>
              <a:t>之間沒有特別的發現</a:t>
            </a:r>
            <a:endParaRPr lang="en-US" altLang="zh-TW" sz="1200" dirty="0"/>
          </a:p>
          <a:p>
            <a:pPr marL="0" indent="0">
              <a:buNone/>
            </a:pPr>
            <a:r>
              <a:rPr lang="en-US" altLang="zh-TW" sz="1200" dirty="0"/>
              <a:t>3.</a:t>
            </a:r>
            <a:r>
              <a:rPr lang="zh-TW" altLang="en-US" sz="1200" dirty="0"/>
              <a:t>然而無法量測水相粒子的垂直分布 影響的以上模式的效力</a:t>
            </a:r>
            <a:endParaRPr lang="en-US" altLang="zh-TW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2BD01-8A22-4617-A6A4-CA2D54D87AFE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976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相較於前者，</a:t>
            </a:r>
            <a:endParaRPr lang="en-US" altLang="zh-TW" dirty="0"/>
          </a:p>
          <a:p>
            <a:r>
              <a:rPr lang="en-US" altLang="zh-TW" dirty="0" err="1"/>
              <a:t>CloudSat</a:t>
            </a:r>
            <a:r>
              <a:rPr lang="zh-TW" altLang="en-US" dirty="0"/>
              <a:t>酬載的</a:t>
            </a:r>
            <a:r>
              <a:rPr lang="en-US" altLang="zh-TW" dirty="0"/>
              <a:t>CPR</a:t>
            </a:r>
            <a:r>
              <a:rPr lang="zh-TW" altLang="en-US" dirty="0"/>
              <a:t>提供了垂直解析的 冰水粒子 雲冰 液態水  可以用來驗證模式的模擬結果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 </a:t>
            </a:r>
            <a:r>
              <a:rPr lang="zh-TW" altLang="en-US" dirty="0"/>
              <a:t>如果在</a:t>
            </a:r>
            <a:r>
              <a:rPr lang="en-US" altLang="zh-TW" dirty="0"/>
              <a:t>composite</a:t>
            </a:r>
            <a:r>
              <a:rPr lang="zh-TW" altLang="en-US" dirty="0"/>
              <a:t>中 有較大的</a:t>
            </a:r>
            <a:r>
              <a:rPr lang="en-US" altLang="zh-TW" dirty="0"/>
              <a:t>IWC</a:t>
            </a:r>
            <a:r>
              <a:rPr lang="zh-TW" altLang="en-US" dirty="0"/>
              <a:t> 在未來</a:t>
            </a:r>
            <a:r>
              <a:rPr lang="en-US" altLang="zh-TW" dirty="0"/>
              <a:t>24</a:t>
            </a:r>
            <a:r>
              <a:rPr lang="zh-TW" altLang="en-US" dirty="0"/>
              <a:t>小時，颱風容易增強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雖然</a:t>
            </a:r>
            <a:r>
              <a:rPr lang="en-US" altLang="zh-TW" dirty="0" err="1"/>
              <a:t>CloudSat</a:t>
            </a:r>
            <a:r>
              <a:rPr lang="zh-TW" altLang="en-US" dirty="0"/>
              <a:t>的 </a:t>
            </a:r>
            <a:r>
              <a:rPr lang="en-US" altLang="zh-TW" dirty="0"/>
              <a:t>swath</a:t>
            </a:r>
            <a:r>
              <a:rPr lang="zh-TW" altLang="en-US" dirty="0"/>
              <a:t>很窄，他所掃描的範圍比較少　只能暫時掃過</a:t>
            </a:r>
            <a:r>
              <a:rPr lang="en-US" altLang="zh-TW" dirty="0"/>
              <a:t>TC </a:t>
            </a:r>
            <a:r>
              <a:rPr lang="zh-TW" altLang="en-US" dirty="0"/>
              <a:t>甚至無法掃到整個</a:t>
            </a:r>
            <a:r>
              <a:rPr lang="en-US" altLang="zh-TW" dirty="0"/>
              <a:t>TC</a:t>
            </a:r>
          </a:p>
          <a:p>
            <a:r>
              <a:rPr lang="zh-TW" altLang="en-US" dirty="0"/>
              <a:t>但是空間的高解析度，此項資料還是有發展預測颱風未來強度的潛力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2BD01-8A22-4617-A6A4-CA2D54D87AFE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8210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數值模擬可以模擬颱風的發展，近期的研究發現　</a:t>
            </a:r>
            <a:endParaRPr lang="en-US" altLang="zh-TW" dirty="0"/>
          </a:p>
          <a:p>
            <a:r>
              <a:rPr lang="en-US" altLang="zh-TW" sz="1200" b="1" dirty="0">
                <a:solidFill>
                  <a:srgbClr val="FF0000"/>
                </a:solidFill>
              </a:rPr>
              <a:t>volume-integrated latent heating </a:t>
            </a:r>
            <a:r>
              <a:rPr lang="en-US" altLang="zh-TW" sz="1200" dirty="0"/>
              <a:t>is closely </a:t>
            </a:r>
            <a:r>
              <a:rPr lang="en-US" altLang="zh-TW" sz="1200" b="1" dirty="0">
                <a:solidFill>
                  <a:srgbClr val="FF0000"/>
                </a:solidFill>
              </a:rPr>
              <a:t>correlated with</a:t>
            </a:r>
            <a:r>
              <a:rPr lang="zh-TW" altLang="en-US" sz="1200" b="1" dirty="0">
                <a:solidFill>
                  <a:srgbClr val="FF0000"/>
                </a:solidFill>
              </a:rPr>
              <a:t>　</a:t>
            </a:r>
            <a:r>
              <a:rPr lang="en-US" altLang="zh-TW" sz="1200" b="1" dirty="0">
                <a:solidFill>
                  <a:srgbClr val="FF0000"/>
                </a:solidFill>
              </a:rPr>
              <a:t>volume-integrated condensates in TCs </a:t>
            </a:r>
          </a:p>
          <a:p>
            <a:endParaRPr lang="en-US" altLang="zh-TW" sz="1200" b="1" dirty="0">
              <a:solidFill>
                <a:srgbClr val="FF0000"/>
              </a:solidFill>
            </a:endParaRPr>
          </a:p>
          <a:p>
            <a:r>
              <a:rPr lang="en-US" altLang="zh-TW" sz="1200" b="1" dirty="0">
                <a:solidFill>
                  <a:srgbClr val="FF0000"/>
                </a:solidFill>
              </a:rPr>
              <a:t>2.</a:t>
            </a:r>
            <a:r>
              <a:rPr lang="zh-TW" altLang="en-US" sz="1200" b="1" dirty="0">
                <a:solidFill>
                  <a:srgbClr val="FF0000"/>
                </a:solidFill>
              </a:rPr>
              <a:t>然而 潛熱和冰相粒子濃度的關係如何</a:t>
            </a:r>
            <a:r>
              <a:rPr lang="en-US" altLang="zh-TW" sz="1200" b="1" dirty="0">
                <a:solidFill>
                  <a:srgbClr val="FF0000"/>
                </a:solidFill>
              </a:rPr>
              <a:t>,</a:t>
            </a:r>
            <a:r>
              <a:rPr lang="zh-TW" altLang="en-US" sz="1200" b="1" dirty="0">
                <a:solidFill>
                  <a:srgbClr val="FF0000"/>
                </a:solidFill>
              </a:rPr>
              <a:t>特別是在何處ＴＣ的能量轉換（潛熱釋放）是特別有效率　還沒有被仔細探討　</a:t>
            </a:r>
            <a:endParaRPr lang="en-US" altLang="zh-TW" sz="1200" b="1" dirty="0">
              <a:solidFill>
                <a:srgbClr val="FF0000"/>
              </a:solidFill>
            </a:endParaRPr>
          </a:p>
          <a:p>
            <a:r>
              <a:rPr lang="zh-TW" altLang="en-US" sz="1200" b="1" dirty="0">
                <a:solidFill>
                  <a:srgbClr val="FF0000"/>
                </a:solidFill>
              </a:rPr>
              <a:t>這也點出　作者後續想幹的事情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2BD01-8A22-4617-A6A4-CA2D54D87AFE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3897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檢測 模擬潛熱的變化</a:t>
            </a:r>
            <a:r>
              <a:rPr lang="en-US" altLang="zh-TW" dirty="0"/>
              <a:t>(</a:t>
            </a:r>
            <a:r>
              <a:rPr lang="zh-TW" altLang="en-US" dirty="0"/>
              <a:t>量 位置</a:t>
            </a:r>
            <a:r>
              <a:rPr lang="en-US" altLang="zh-TW" dirty="0"/>
              <a:t>)</a:t>
            </a:r>
            <a:r>
              <a:rPr lang="zh-TW" altLang="en-US" dirty="0"/>
              <a:t>和 冰相粒子濃度的關係有多大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2.WRF</a:t>
            </a:r>
            <a:r>
              <a:rPr lang="zh-TW" altLang="en-US" dirty="0"/>
              <a:t>模擬冰相粒子能力有多好</a:t>
            </a:r>
            <a:r>
              <a:rPr lang="en-US" altLang="zh-TW" dirty="0"/>
              <a:t>?</a:t>
            </a:r>
            <a:r>
              <a:rPr lang="zh-TW" altLang="en-US" dirty="0"/>
              <a:t> 和觀測相比呢</a:t>
            </a:r>
            <a:r>
              <a:rPr lang="en-US" altLang="zh-TW" dirty="0"/>
              <a:t>?</a:t>
            </a:r>
          </a:p>
          <a:p>
            <a:endParaRPr lang="en-US" altLang="zh-TW" dirty="0"/>
          </a:p>
          <a:p>
            <a:r>
              <a:rPr lang="en-US" altLang="zh-TW" dirty="0"/>
              <a:t>3.</a:t>
            </a:r>
            <a:r>
              <a:rPr lang="zh-TW" altLang="en-US" dirty="0"/>
              <a:t>檢測不同雲微物理參數化方案 對於雲冰的產量影響有多大    </a:t>
            </a:r>
            <a:r>
              <a:rPr lang="en-US" altLang="zh-TW" dirty="0"/>
              <a:t>Thompson </a:t>
            </a:r>
            <a:r>
              <a:rPr lang="zh-TW" altLang="en-US" dirty="0"/>
              <a:t>只有 雲冰和</a:t>
            </a:r>
            <a:r>
              <a:rPr lang="en-US" altLang="zh-TW" dirty="0"/>
              <a:t>rain </a:t>
            </a:r>
            <a:r>
              <a:rPr lang="zh-TW" altLang="en-US" dirty="0"/>
              <a:t>只</a:t>
            </a:r>
            <a:r>
              <a:rPr lang="en-US" altLang="zh-TW" dirty="0"/>
              <a:t>double moment (</a:t>
            </a:r>
            <a:r>
              <a:rPr lang="zh-TW" altLang="en-US" dirty="0"/>
              <a:t>除了</a:t>
            </a:r>
            <a:r>
              <a:rPr lang="en-US" altLang="zh-TW" dirty="0"/>
              <a:t>mixing</a:t>
            </a:r>
            <a:r>
              <a:rPr lang="zh-TW" altLang="en-US" dirty="0"/>
              <a:t> </a:t>
            </a:r>
            <a:r>
              <a:rPr lang="en-US" altLang="zh-TW" dirty="0"/>
              <a:t>ratio</a:t>
            </a:r>
            <a:r>
              <a:rPr lang="zh-TW" altLang="en-US" dirty="0"/>
              <a:t>也預報 </a:t>
            </a:r>
            <a:r>
              <a:rPr lang="en-US" altLang="zh-TW" dirty="0"/>
              <a:t>number of concentration)</a:t>
            </a:r>
          </a:p>
          <a:p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檢測 </a:t>
            </a:r>
            <a:r>
              <a:rPr lang="en-US" altLang="zh-TW" dirty="0"/>
              <a:t>WRF</a:t>
            </a:r>
            <a:r>
              <a:rPr lang="zh-TW" altLang="en-US" dirty="0"/>
              <a:t>對於冰相粒子 在 垂直和水平方向分別的表現如何</a:t>
            </a:r>
            <a:r>
              <a:rPr lang="en-US" altLang="zh-TW" dirty="0"/>
              <a:t>?</a:t>
            </a:r>
          </a:p>
          <a:p>
            <a:r>
              <a:rPr lang="zh-TW" altLang="en-US" dirty="0"/>
              <a:t>以及</a:t>
            </a:r>
            <a:r>
              <a:rPr lang="en-US" altLang="zh-TW" dirty="0"/>
              <a:t>TC</a:t>
            </a:r>
            <a:r>
              <a:rPr lang="zh-TW" altLang="en-US" dirty="0"/>
              <a:t>增強和冰相粒子濃度之間的關聯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2BD01-8A22-4617-A6A4-CA2D54D87AFE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3788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Frozen hydrometeors </a:t>
            </a:r>
            <a:r>
              <a:rPr lang="zh-TW" altLang="en-US" dirty="0"/>
              <a:t>包含  冰 雪 軟雹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 err="1"/>
              <a:t>CloudSat</a:t>
            </a:r>
            <a:r>
              <a:rPr lang="en-US" altLang="zh-TW" dirty="0"/>
              <a:t> </a:t>
            </a:r>
            <a:r>
              <a:rPr lang="zh-TW" altLang="en-US" dirty="0"/>
              <a:t>把這些都納入 </a:t>
            </a:r>
            <a:r>
              <a:rPr lang="en-US" altLang="zh-TW" dirty="0"/>
              <a:t>IWC</a:t>
            </a:r>
            <a:r>
              <a:rPr lang="zh-TW" altLang="en-US" dirty="0"/>
              <a:t>的計算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2BD01-8A22-4617-A6A4-CA2D54D87AFE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8443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4EE943-CD7A-4533-9087-8F6A64B7E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890564D-86D0-48C0-955A-5B2FDD004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1C526A0-2559-4637-9E6D-C4403A3E4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1756-53C2-4B65-A976-669EA58367BB}" type="datetimeFigureOut">
              <a:rPr lang="zh-TW" altLang="en-US" smtClean="0"/>
              <a:t>2021/3/9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41FB7F6-B355-479A-AC7F-BA65064FC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D4E69EF-FFA5-4985-8EA6-17E87F242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D49F-C05C-4680-92FE-35CEE3E929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639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23D500-3D3C-473C-9065-B62D9EE7B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C3A1EDC-0B7A-4D8D-8FD3-439A85D8E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53A092F-7535-4A79-A5A8-E22EA186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1756-53C2-4B65-A976-669EA58367BB}" type="datetimeFigureOut">
              <a:rPr lang="zh-TW" altLang="en-US" smtClean="0"/>
              <a:t>2021/3/9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4CFEDB2-836A-414A-A5B4-DDCA3AA09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C6D268C-7B66-4091-8257-204B62D0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D49F-C05C-4680-92FE-35CEE3E929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5340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C33B8C9-FC7D-46DC-BF13-72AF149032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A601691-D2CE-41F0-9494-671702738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B5E7160-DC65-4EE9-B6E1-05F9852E0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1756-53C2-4B65-A976-669EA58367BB}" type="datetimeFigureOut">
              <a:rPr lang="zh-TW" altLang="en-US" smtClean="0"/>
              <a:t>2021/3/9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DE0709-65B8-455D-B709-5322CB524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1D05BDA-B52D-417D-AB1A-3B0D15A07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D49F-C05C-4680-92FE-35CEE3E929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289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C4051D-2D92-483C-8A5D-96B7EDB9C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819779-A2F9-4C17-A042-1ADB1DDCF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E121C80-E82A-4D6F-92E8-C92EC7C96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1756-53C2-4B65-A976-669EA58367BB}" type="datetimeFigureOut">
              <a:rPr lang="zh-TW" altLang="en-US" smtClean="0"/>
              <a:t>2021/3/9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CB87D62-D604-47D8-9C2D-AA9B7DC40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1BFDC15-A876-47F5-A26B-2D5B2364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D49F-C05C-4680-92FE-35CEE3E929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555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26562A-D10E-4FCA-B951-DC3121AD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E7DF474-7142-4F7D-8C5D-2389BB808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C55940A-AF0E-4F00-8CA5-C2024834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1756-53C2-4B65-A976-669EA58367BB}" type="datetimeFigureOut">
              <a:rPr lang="zh-TW" altLang="en-US" smtClean="0"/>
              <a:t>2021/3/9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397F5FE-05D3-4B9A-8C38-85CFD36BE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8A799C1-6710-4B11-9DD1-F2D90312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D49F-C05C-4680-92FE-35CEE3E929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995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A9A43E-01C0-44DF-B5A2-CAF9CB80B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154BBA1-2CAF-465C-940E-3EB443F5C4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B7151F8-0A8F-4993-879B-EB0740FFB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1DDC84D-2C74-4BF9-9C90-FCA99A4A2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1756-53C2-4B65-A976-669EA58367BB}" type="datetimeFigureOut">
              <a:rPr lang="zh-TW" altLang="en-US" smtClean="0"/>
              <a:t>2021/3/9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46E6F65-6F23-4D33-B751-3B3C7B83B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410060F-2455-4BEC-84AD-FD73759F2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D49F-C05C-4680-92FE-35CEE3E929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177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EE8F0B-C4C1-4DD5-B43B-64FB1A2CE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C152635-D2B3-4FC7-8EAE-ACD76C8F0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637756F-D1AD-49B8-B6C2-E3D32F41D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0523BAB-581D-4409-9321-1445521C98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770E34D-F2D9-4045-9D1F-F55F1ACE3F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A0534F0-5787-4830-951B-C655408A7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1756-53C2-4B65-A976-669EA58367BB}" type="datetimeFigureOut">
              <a:rPr lang="zh-TW" altLang="en-US" smtClean="0"/>
              <a:t>2021/3/9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D501FF9-1FD9-421A-A632-AFA84DFA8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A0BC19B-14C3-4F7F-8625-BD4E74DB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D49F-C05C-4680-92FE-35CEE3E929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02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2B526D-A326-4048-803C-6AC6FE1C9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E17DBB9-0CB4-482C-A532-340A948C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1756-53C2-4B65-A976-669EA58367BB}" type="datetimeFigureOut">
              <a:rPr lang="zh-TW" altLang="en-US" smtClean="0"/>
              <a:t>2021/3/9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B8CC1A8-EC84-4088-A2DD-BB8D79839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C4B6A20-5EA8-40A9-AE87-3B3FE7AF6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D49F-C05C-4680-92FE-35CEE3E929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0710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C2590AA-801A-4342-8F06-19E46D0D0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1756-53C2-4B65-A976-669EA58367BB}" type="datetimeFigureOut">
              <a:rPr lang="zh-TW" altLang="en-US" smtClean="0"/>
              <a:t>2021/3/9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05C2616-41BE-47AF-9318-82F1508AC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BE68267-6739-4687-A80C-587FC1C4E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D49F-C05C-4680-92FE-35CEE3E929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202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9A92DB-F668-4C15-9C2A-6F6D20ED5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7A0D4D-BB90-495A-98B0-056CEF884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DDFC4E2-5323-4EE1-A3D6-9F703EC2D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ABEAABC-F422-4794-81AA-8B3761031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1756-53C2-4B65-A976-669EA58367BB}" type="datetimeFigureOut">
              <a:rPr lang="zh-TW" altLang="en-US" smtClean="0"/>
              <a:t>2021/3/9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025A0B5-5B4B-49D2-9622-116086BAE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DE51394-4AFF-4238-B7FC-29517A41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D49F-C05C-4680-92FE-35CEE3E929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4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76E258-692D-430A-81B4-ED7BDDEDF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68F3311-06B2-44B3-B2FB-0A78F5245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4FA711B-7F4D-4B1C-A36F-DAD17833C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76ADA7B-2298-40E0-A217-032D078D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1756-53C2-4B65-A976-669EA58367BB}" type="datetimeFigureOut">
              <a:rPr lang="zh-TW" altLang="en-US" smtClean="0"/>
              <a:t>2021/3/9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BA589F6-B872-4933-9759-40A7F8CC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E36C19C-964A-4BCD-909C-F1591375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D49F-C05C-4680-92FE-35CEE3E929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363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A31B8B9-9045-484C-8D9E-99BFF2B97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DDBB6DB-3366-487E-B3A2-E8EDA114F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40ABEFE-CDE4-4EE4-9E13-7B5DBF70F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51756-53C2-4B65-A976-669EA58367BB}" type="datetimeFigureOut">
              <a:rPr lang="zh-TW" altLang="en-US" smtClean="0"/>
              <a:t>2021/3/9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16380A9-6120-48DF-9A49-11B10CDCD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51F6E0B-7035-470D-AC0E-5A78E0271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CD49F-C05C-4680-92FE-35CEE3E929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723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4496E7-5936-4FF5-BD14-9DC291CF2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595" y="656360"/>
            <a:ext cx="11878810" cy="2387600"/>
          </a:xfrm>
        </p:spPr>
        <p:txBody>
          <a:bodyPr>
            <a:normAutofit/>
          </a:bodyPr>
          <a:lstStyle/>
          <a:p>
            <a:r>
              <a:rPr lang="en-US" altLang="zh-TW" sz="3600" dirty="0"/>
              <a:t>Using Satellite Observations to Evaluate the Relationships between Ice Condensate, Latent Heat Release, and Tropical Cyclone Intensification in a Mesoscale Model </a:t>
            </a:r>
            <a:endParaRPr lang="zh-TW" altLang="en-US" sz="36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7005B61-2C2E-4864-A89F-BE3B51A4D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9919"/>
            <a:ext cx="12192000" cy="177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59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9D12B5-3AC1-43FB-B4C3-F8A0B8188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00259A-A421-4F5B-B4FD-18879A8DFE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B581C51-9D36-4896-8EB8-F4DCB45824E8}"/>
              </a:ext>
            </a:extLst>
          </p:cNvPr>
          <p:cNvSpPr/>
          <p:nvPr/>
        </p:nvSpPr>
        <p:spPr>
          <a:xfrm>
            <a:off x="751114" y="1467981"/>
            <a:ext cx="113538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altLang="zh-TW" sz="2600" dirty="0"/>
              <a:t>The </a:t>
            </a:r>
            <a:r>
              <a:rPr lang="en-US" altLang="zh-TW" sz="2600" b="1" dirty="0" err="1">
                <a:solidFill>
                  <a:srgbClr val="00B0F0"/>
                </a:solidFill>
              </a:rPr>
              <a:t>CloudSat</a:t>
            </a:r>
            <a:r>
              <a:rPr lang="en-US" altLang="zh-TW" sz="2600" b="1" dirty="0">
                <a:solidFill>
                  <a:srgbClr val="00B0F0"/>
                </a:solidFill>
              </a:rPr>
              <a:t> Cloud Profiling Radar(CPR) </a:t>
            </a:r>
            <a:r>
              <a:rPr lang="en-US" altLang="zh-TW" sz="2600" dirty="0"/>
              <a:t>provides </a:t>
            </a:r>
            <a:r>
              <a:rPr lang="en-US" altLang="zh-TW" sz="2600" b="1" dirty="0">
                <a:solidFill>
                  <a:srgbClr val="FF0000"/>
                </a:solidFill>
              </a:rPr>
              <a:t>vertically resolved</a:t>
            </a:r>
          </a:p>
          <a:p>
            <a:r>
              <a:rPr lang="en-US" altLang="zh-TW" sz="2600" b="1" dirty="0">
                <a:solidFill>
                  <a:srgbClr val="FF0000"/>
                </a:solidFill>
              </a:rPr>
              <a:t>      measurements of hydrometeors, cloud ice and liquid water</a:t>
            </a:r>
            <a:r>
              <a:rPr lang="en-US" altLang="zh-TW" sz="2600" dirty="0"/>
              <a:t>, which can</a:t>
            </a:r>
          </a:p>
          <a:p>
            <a:r>
              <a:rPr lang="en-US" altLang="zh-TW" sz="2600" dirty="0"/>
              <a:t>      serve as a reference to </a:t>
            </a:r>
            <a:r>
              <a:rPr lang="en-US" altLang="zh-TW" sz="2600" b="1" dirty="0">
                <a:solidFill>
                  <a:srgbClr val="FF0000"/>
                </a:solidFill>
              </a:rPr>
              <a:t>validate model simulations </a:t>
            </a:r>
            <a:r>
              <a:rPr lang="en-US" altLang="zh-TW" sz="2600" dirty="0"/>
              <a:t>(Austin et al. 2009,</a:t>
            </a:r>
          </a:p>
          <a:p>
            <a:r>
              <a:rPr lang="en-US" altLang="zh-TW" sz="2600" dirty="0"/>
              <a:t>      Tourville et al. 2015)</a:t>
            </a:r>
          </a:p>
          <a:p>
            <a:endParaRPr lang="en-US" altLang="zh-TW" sz="2600" dirty="0"/>
          </a:p>
          <a:p>
            <a:pPr marL="514350" indent="-514350">
              <a:buAutoNum type="arabicPeriod" startAt="2"/>
            </a:pPr>
            <a:r>
              <a:rPr lang="en-US" altLang="zh-TW" sz="2600" dirty="0"/>
              <a:t>G</a:t>
            </a:r>
            <a:r>
              <a:rPr lang="en-US" altLang="zh-TW" sz="2800" dirty="0"/>
              <a:t>reater IWC throughout the entire ordinate of composites tend to</a:t>
            </a:r>
          </a:p>
          <a:p>
            <a:r>
              <a:rPr lang="en-US" altLang="zh-TW" sz="2800" dirty="0"/>
              <a:t>      intensify in the subsequent 24 hours (Wu and </a:t>
            </a:r>
            <a:r>
              <a:rPr lang="en-US" altLang="zh-TW" sz="2800" dirty="0" err="1"/>
              <a:t>Soden</a:t>
            </a:r>
            <a:r>
              <a:rPr lang="en-US" altLang="zh-TW" sz="2800" dirty="0"/>
              <a:t>, 2017)</a:t>
            </a:r>
          </a:p>
          <a:p>
            <a:endParaRPr lang="en-US" altLang="zh-TW" sz="2800" dirty="0"/>
          </a:p>
          <a:p>
            <a:pPr marL="514350" indent="-514350">
              <a:buAutoNum type="arabicPeriod" startAt="3"/>
            </a:pPr>
            <a:r>
              <a:rPr lang="en-US" altLang="zh-TW" sz="2800" dirty="0"/>
              <a:t>Though the </a:t>
            </a:r>
            <a:r>
              <a:rPr lang="en-US" altLang="zh-TW" sz="2800" b="1" dirty="0">
                <a:solidFill>
                  <a:schemeClr val="accent1"/>
                </a:solidFill>
              </a:rPr>
              <a:t>narrow swath </a:t>
            </a:r>
            <a:r>
              <a:rPr lang="en-US" altLang="zh-TW" sz="2800" dirty="0"/>
              <a:t>of </a:t>
            </a:r>
            <a:r>
              <a:rPr lang="en-US" altLang="zh-TW" sz="2800" dirty="0" err="1"/>
              <a:t>CloudSat</a:t>
            </a:r>
            <a:r>
              <a:rPr lang="en-US" altLang="zh-TW" sz="2800" dirty="0"/>
              <a:t> overpasses </a:t>
            </a:r>
            <a:r>
              <a:rPr lang="en-US" altLang="zh-TW" sz="2800" b="1" dirty="0">
                <a:solidFill>
                  <a:schemeClr val="accent1"/>
                </a:solidFill>
              </a:rPr>
              <a:t>limits the spatial and</a:t>
            </a:r>
          </a:p>
          <a:p>
            <a:r>
              <a:rPr lang="en-US" altLang="zh-TW" sz="2800" b="1" dirty="0">
                <a:solidFill>
                  <a:schemeClr val="accent1"/>
                </a:solidFill>
              </a:rPr>
              <a:t>      temporal coverage of TCs</a:t>
            </a:r>
            <a:r>
              <a:rPr lang="en-US" altLang="zh-TW" sz="2800" dirty="0"/>
              <a:t>, these </a:t>
            </a:r>
            <a:r>
              <a:rPr lang="en-US" altLang="zh-TW" sz="2800" b="1" dirty="0">
                <a:solidFill>
                  <a:srgbClr val="FF0000"/>
                </a:solidFill>
              </a:rPr>
              <a:t>high-resolution measurements </a:t>
            </a:r>
            <a:r>
              <a:rPr lang="en-US" altLang="zh-TW" sz="2800" dirty="0"/>
              <a:t>have a</a:t>
            </a:r>
          </a:p>
          <a:p>
            <a:r>
              <a:rPr lang="en-US" altLang="zh-TW" sz="2800" dirty="0"/>
              <a:t>      potential to </a:t>
            </a:r>
            <a:r>
              <a:rPr lang="en-US" altLang="zh-TW" sz="2800" b="1" dirty="0">
                <a:solidFill>
                  <a:srgbClr val="FF0000"/>
                </a:solidFill>
              </a:rPr>
              <a:t>benefit the prediction of future TC intensity</a:t>
            </a:r>
            <a:r>
              <a:rPr lang="en-US" altLang="zh-TW" sz="2800" dirty="0"/>
              <a:t>. 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782939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9D12B5-3AC1-43FB-B4C3-F8A0B8188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00259A-A421-4F5B-B4FD-18879A8DFE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B581C51-9D36-4896-8EB8-F4DCB45824E8}"/>
              </a:ext>
            </a:extLst>
          </p:cNvPr>
          <p:cNvSpPr/>
          <p:nvPr/>
        </p:nvSpPr>
        <p:spPr>
          <a:xfrm>
            <a:off x="838200" y="2055813"/>
            <a:ext cx="11353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altLang="zh-TW" sz="2600" dirty="0"/>
              <a:t>Numerical models can simulate the evolution of TCs. A recent study</a:t>
            </a:r>
          </a:p>
          <a:p>
            <a:r>
              <a:rPr lang="en-US" altLang="zh-TW" sz="2600" dirty="0"/>
              <a:t>       showed that </a:t>
            </a:r>
            <a:r>
              <a:rPr lang="en-US" altLang="zh-TW" sz="2600" b="1" dirty="0">
                <a:solidFill>
                  <a:srgbClr val="FF0000"/>
                </a:solidFill>
              </a:rPr>
              <a:t>volume-integrated latent heating </a:t>
            </a:r>
            <a:r>
              <a:rPr lang="en-US" altLang="zh-TW" sz="2600" dirty="0"/>
              <a:t>is closely </a:t>
            </a:r>
            <a:r>
              <a:rPr lang="en-US" altLang="zh-TW" sz="2600" b="1" dirty="0">
                <a:solidFill>
                  <a:srgbClr val="FF0000"/>
                </a:solidFill>
              </a:rPr>
              <a:t>correlated with</a:t>
            </a:r>
          </a:p>
          <a:p>
            <a:r>
              <a:rPr lang="en-US" altLang="zh-TW" sz="2600" b="1" dirty="0">
                <a:solidFill>
                  <a:srgbClr val="FF0000"/>
                </a:solidFill>
              </a:rPr>
              <a:t>       volume-integrated condensates in TCs </a:t>
            </a:r>
            <a:r>
              <a:rPr lang="en-US" altLang="zh-TW" sz="2600" dirty="0"/>
              <a:t>(Nolan et al. 2019)</a:t>
            </a:r>
          </a:p>
          <a:p>
            <a:endParaRPr lang="en-US" altLang="zh-TW" sz="2600" dirty="0"/>
          </a:p>
          <a:p>
            <a:pPr marL="514350" indent="-514350">
              <a:buAutoNum type="arabicPeriod" startAt="2"/>
            </a:pPr>
            <a:r>
              <a:rPr lang="en-US" altLang="zh-TW" sz="2800" dirty="0"/>
              <a:t>However, how well latent heating relates to frozen hydrometeor</a:t>
            </a:r>
          </a:p>
          <a:p>
            <a:r>
              <a:rPr lang="en-US" altLang="zh-TW" sz="2800" dirty="0"/>
              <a:t>      concentration, especially </a:t>
            </a:r>
            <a:r>
              <a:rPr lang="en-US" altLang="zh-TW" sz="2800" b="1" dirty="0">
                <a:solidFill>
                  <a:srgbClr val="FF0000"/>
                </a:solidFill>
              </a:rPr>
              <a:t>where the energy transformation efficiency for</a:t>
            </a:r>
          </a:p>
          <a:p>
            <a:r>
              <a:rPr lang="en-US" altLang="zh-TW" sz="2800" b="1" dirty="0">
                <a:solidFill>
                  <a:srgbClr val="FF0000"/>
                </a:solidFill>
              </a:rPr>
              <a:t>      TCs is higher, has not been specifically addressed</a:t>
            </a:r>
            <a:r>
              <a:rPr lang="en-US" altLang="zh-TW" sz="26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7610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9D12B5-3AC1-43FB-B4C3-F8A0B8188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00259A-A421-4F5B-B4FD-18879A8DFE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F3A5F4B-64C9-4771-9E4A-8721B8B39CA5}"/>
              </a:ext>
            </a:extLst>
          </p:cNvPr>
          <p:cNvSpPr/>
          <p:nvPr/>
        </p:nvSpPr>
        <p:spPr>
          <a:xfrm>
            <a:off x="556840" y="3298625"/>
            <a:ext cx="2644866" cy="14773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3B56BD1-1035-4663-8393-7CD974373EC4}"/>
              </a:ext>
            </a:extLst>
          </p:cNvPr>
          <p:cNvSpPr txBox="1"/>
          <p:nvPr/>
        </p:nvSpPr>
        <p:spPr>
          <a:xfrm flipH="1">
            <a:off x="1143000" y="3298625"/>
            <a:ext cx="3862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500" dirty="0"/>
              <a:t>This</a:t>
            </a:r>
          </a:p>
          <a:p>
            <a:r>
              <a:rPr lang="en-US" altLang="zh-TW" sz="4500" dirty="0"/>
              <a:t>study</a:t>
            </a:r>
            <a:endParaRPr lang="zh-TW" altLang="en-US" sz="2400" dirty="0"/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72C671EF-35F7-4D2E-9A0A-33A4BE645657}"/>
              </a:ext>
            </a:extLst>
          </p:cNvPr>
          <p:cNvSpPr/>
          <p:nvPr/>
        </p:nvSpPr>
        <p:spPr>
          <a:xfrm rot="20325530">
            <a:off x="3669233" y="1063032"/>
            <a:ext cx="1739117" cy="9661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7898A109-F0A2-4C89-BD0D-4C52AA794580}"/>
              </a:ext>
            </a:extLst>
          </p:cNvPr>
          <p:cNvSpPr/>
          <p:nvPr/>
        </p:nvSpPr>
        <p:spPr>
          <a:xfrm rot="1159412">
            <a:off x="3674310" y="5053128"/>
            <a:ext cx="1739117" cy="9661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FC42898B-5024-47EF-921B-4196C14241F4}"/>
              </a:ext>
            </a:extLst>
          </p:cNvPr>
          <p:cNvSpPr/>
          <p:nvPr/>
        </p:nvSpPr>
        <p:spPr>
          <a:xfrm>
            <a:off x="3758546" y="3515478"/>
            <a:ext cx="1739117" cy="9661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7BEC3BB-09FE-4A46-A96F-F533D9D3054C}"/>
              </a:ext>
            </a:extLst>
          </p:cNvPr>
          <p:cNvSpPr/>
          <p:nvPr/>
        </p:nvSpPr>
        <p:spPr>
          <a:xfrm>
            <a:off x="5766176" y="365125"/>
            <a:ext cx="5788514" cy="147732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DFD4BED7-E019-4210-9BF8-0398002879F3}"/>
              </a:ext>
            </a:extLst>
          </p:cNvPr>
          <p:cNvSpPr txBox="1"/>
          <p:nvPr/>
        </p:nvSpPr>
        <p:spPr>
          <a:xfrm flipH="1">
            <a:off x="6165181" y="490359"/>
            <a:ext cx="499050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Examine how well the evolution of </a:t>
            </a:r>
          </a:p>
          <a:p>
            <a:r>
              <a:rPr lang="en-US" altLang="zh-TW" sz="2400" dirty="0"/>
              <a:t>simulated latent heating relates to the </a:t>
            </a:r>
          </a:p>
          <a:p>
            <a:r>
              <a:rPr lang="en-US" altLang="zh-TW" sz="2400" dirty="0"/>
              <a:t>concentration of frozen hydrometeors </a:t>
            </a:r>
            <a:endParaRPr lang="zh-TW" altLang="en-US" sz="24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CB4A324-C5A3-4771-89AB-C32764E4A57E}"/>
              </a:ext>
            </a:extLst>
          </p:cNvPr>
          <p:cNvSpPr/>
          <p:nvPr/>
        </p:nvSpPr>
        <p:spPr>
          <a:xfrm>
            <a:off x="5786490" y="2031719"/>
            <a:ext cx="5768200" cy="92587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6FCE25B6-0E8E-4774-9FF3-BB19095E23D4}"/>
              </a:ext>
            </a:extLst>
          </p:cNvPr>
          <p:cNvSpPr txBox="1"/>
          <p:nvPr/>
        </p:nvSpPr>
        <p:spPr>
          <a:xfrm flipH="1">
            <a:off x="6165181" y="2077528"/>
            <a:ext cx="759087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How well WRF reproduces frozen </a:t>
            </a:r>
          </a:p>
          <a:p>
            <a:r>
              <a:rPr lang="en-US" altLang="zh-TW" sz="2400" dirty="0"/>
              <a:t>hydrometeors seen in the observations </a:t>
            </a:r>
            <a:endParaRPr lang="zh-TW" altLang="en-US" sz="2400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7804BD3-4B78-4D2F-ACE2-A1A0ED0BBD68}"/>
              </a:ext>
            </a:extLst>
          </p:cNvPr>
          <p:cNvSpPr/>
          <p:nvPr/>
        </p:nvSpPr>
        <p:spPr>
          <a:xfrm>
            <a:off x="5786489" y="3115578"/>
            <a:ext cx="5768201" cy="156966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B28DB855-BF28-465A-A2CF-0F2C545C381E}"/>
              </a:ext>
            </a:extLst>
          </p:cNvPr>
          <p:cNvSpPr txBox="1"/>
          <p:nvPr/>
        </p:nvSpPr>
        <p:spPr>
          <a:xfrm flipH="1">
            <a:off x="6142798" y="3123350"/>
            <a:ext cx="759087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Apply </a:t>
            </a:r>
            <a:r>
              <a:rPr lang="en-US" altLang="zh-TW" sz="2400" b="1" dirty="0">
                <a:solidFill>
                  <a:srgbClr val="00B0F0"/>
                </a:solidFill>
              </a:rPr>
              <a:t>WSM6</a:t>
            </a:r>
            <a:r>
              <a:rPr lang="en-US" altLang="zh-TW" sz="2400" dirty="0"/>
              <a:t> and </a:t>
            </a:r>
            <a:r>
              <a:rPr lang="en-US" altLang="zh-TW" sz="2400" b="1" dirty="0">
                <a:solidFill>
                  <a:srgbClr val="00B0F0"/>
                </a:solidFill>
              </a:rPr>
              <a:t>Thompson </a:t>
            </a:r>
          </a:p>
          <a:p>
            <a:r>
              <a:rPr lang="en-US" altLang="zh-TW" sz="2400" dirty="0"/>
              <a:t>microphysics schemes in order to </a:t>
            </a:r>
          </a:p>
          <a:p>
            <a:r>
              <a:rPr lang="en-US" altLang="zh-TW" sz="2400" b="1" dirty="0">
                <a:solidFill>
                  <a:srgbClr val="FF0000"/>
                </a:solidFill>
              </a:rPr>
              <a:t>account for the influence of different</a:t>
            </a:r>
          </a:p>
          <a:p>
            <a:r>
              <a:rPr lang="en-US" altLang="zh-TW" sz="2400" b="1" dirty="0">
                <a:solidFill>
                  <a:srgbClr val="FF0000"/>
                </a:solidFill>
              </a:rPr>
              <a:t>schemes on the production of cloud ice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C46A0A8-8E2B-4DE2-BB5B-F09FE0385031}"/>
              </a:ext>
            </a:extLst>
          </p:cNvPr>
          <p:cNvSpPr/>
          <p:nvPr/>
        </p:nvSpPr>
        <p:spPr>
          <a:xfrm>
            <a:off x="5786490" y="4850995"/>
            <a:ext cx="5768200" cy="178788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28A70A4E-250D-4755-A4CA-D850CE41EB9C}"/>
              </a:ext>
            </a:extLst>
          </p:cNvPr>
          <p:cNvSpPr txBox="1"/>
          <p:nvPr/>
        </p:nvSpPr>
        <p:spPr>
          <a:xfrm flipH="1">
            <a:off x="5786489" y="4775442"/>
            <a:ext cx="759087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Examine</a:t>
            </a:r>
            <a:r>
              <a:rPr lang="en-US" altLang="zh-TW" sz="2400" dirty="0"/>
              <a:t> the performance of the </a:t>
            </a:r>
            <a:r>
              <a:rPr lang="en-US" altLang="zh-TW" sz="2400" b="1" dirty="0">
                <a:solidFill>
                  <a:srgbClr val="FF0000"/>
                </a:solidFill>
              </a:rPr>
              <a:t>WRF</a:t>
            </a:r>
            <a:r>
              <a:rPr lang="en-US" altLang="zh-TW" sz="2400" dirty="0"/>
              <a:t> model </a:t>
            </a:r>
          </a:p>
          <a:p>
            <a:r>
              <a:rPr lang="en-US" altLang="zh-TW" sz="2400" dirty="0"/>
              <a:t>in </a:t>
            </a:r>
            <a:r>
              <a:rPr lang="en-US" altLang="zh-TW" sz="2400" b="1" dirty="0">
                <a:solidFill>
                  <a:srgbClr val="FF0000"/>
                </a:solidFill>
              </a:rPr>
              <a:t>vertical and horizontal distributions of </a:t>
            </a:r>
          </a:p>
          <a:p>
            <a:r>
              <a:rPr lang="en-US" altLang="zh-TW" sz="2400" b="1" dirty="0">
                <a:solidFill>
                  <a:srgbClr val="FF0000"/>
                </a:solidFill>
              </a:rPr>
              <a:t>frozen hydrometeors</a:t>
            </a:r>
            <a:r>
              <a:rPr lang="en-US" altLang="zh-TW" sz="2400" dirty="0"/>
              <a:t> and the </a:t>
            </a:r>
            <a:r>
              <a:rPr lang="en-US" altLang="zh-TW" sz="2400" b="1" dirty="0">
                <a:solidFill>
                  <a:srgbClr val="FF0000"/>
                </a:solidFill>
              </a:rPr>
              <a:t>relationships</a:t>
            </a:r>
          </a:p>
          <a:p>
            <a:r>
              <a:rPr lang="en-US" altLang="zh-TW" sz="2400" b="1" dirty="0">
                <a:solidFill>
                  <a:srgbClr val="FF0000"/>
                </a:solidFill>
              </a:rPr>
              <a:t>between frozen hydrometeor concentrations </a:t>
            </a:r>
          </a:p>
          <a:p>
            <a:r>
              <a:rPr lang="en-US" altLang="zh-TW" sz="2400" b="1" dirty="0">
                <a:solidFill>
                  <a:srgbClr val="FF0000"/>
                </a:solidFill>
              </a:rPr>
              <a:t>and TC intensification</a:t>
            </a:r>
            <a:r>
              <a:rPr lang="en-US" altLang="zh-TW" sz="2400" dirty="0"/>
              <a:t>.</a:t>
            </a:r>
            <a:endParaRPr lang="zh-TW" altLang="en-US" sz="2400" dirty="0"/>
          </a:p>
        </p:txBody>
      </p:sp>
      <p:sp>
        <p:nvSpPr>
          <p:cNvPr id="23" name="箭號: 向右 22">
            <a:extLst>
              <a:ext uri="{FF2B5EF4-FFF2-40B4-BE49-F238E27FC236}">
                <a16:creationId xmlns:a16="http://schemas.microsoft.com/office/drawing/2014/main" id="{BA370346-C23D-4F1F-858A-AC1446A81002}"/>
              </a:ext>
            </a:extLst>
          </p:cNvPr>
          <p:cNvSpPr/>
          <p:nvPr/>
        </p:nvSpPr>
        <p:spPr>
          <a:xfrm>
            <a:off x="3785174" y="2321937"/>
            <a:ext cx="1739117" cy="9661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2253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78AF8FD-944B-49A2-B87D-AAA42D91E6CC}"/>
              </a:ext>
            </a:extLst>
          </p:cNvPr>
          <p:cNvSpPr/>
          <p:nvPr/>
        </p:nvSpPr>
        <p:spPr>
          <a:xfrm>
            <a:off x="3478267" y="2967335"/>
            <a:ext cx="5235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</a:rPr>
              <a:t>Data and Method</a:t>
            </a:r>
            <a:endParaRPr lang="zh-TW" altLang="en-US" sz="5400" b="1" cap="none" spc="0" dirty="0">
              <a:ln w="22225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3A66F6B-A71C-4DAC-8A50-9DBE5D0103B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06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9D12B5-3AC1-43FB-B4C3-F8A0B8188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 and Method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00259A-A421-4F5B-B4FD-18879A8DFE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A6A7EFD-3A0B-425C-87BD-2BCB38E8EE7A}"/>
              </a:ext>
            </a:extLst>
          </p:cNvPr>
          <p:cNvSpPr/>
          <p:nvPr/>
        </p:nvSpPr>
        <p:spPr>
          <a:xfrm>
            <a:off x="556840" y="3298625"/>
            <a:ext cx="2644866" cy="14773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EA21775-2FBC-4AAF-9419-2FA494B72CB4}"/>
              </a:ext>
            </a:extLst>
          </p:cNvPr>
          <p:cNvSpPr txBox="1"/>
          <p:nvPr/>
        </p:nvSpPr>
        <p:spPr>
          <a:xfrm flipH="1">
            <a:off x="1143000" y="3298625"/>
            <a:ext cx="3862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500" dirty="0"/>
              <a:t>This</a:t>
            </a:r>
          </a:p>
          <a:p>
            <a:r>
              <a:rPr lang="en-US" altLang="zh-TW" sz="4500" dirty="0"/>
              <a:t>study</a:t>
            </a:r>
            <a:endParaRPr lang="zh-TW" altLang="en-US" sz="2400" dirty="0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FD7F73CF-F668-4BB0-BBE1-32862F21A6D1}"/>
              </a:ext>
            </a:extLst>
          </p:cNvPr>
          <p:cNvSpPr/>
          <p:nvPr/>
        </p:nvSpPr>
        <p:spPr>
          <a:xfrm rot="20325530">
            <a:off x="3659078" y="2180636"/>
            <a:ext cx="1739117" cy="9661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8EA3248F-EF78-4D31-9013-398B97659212}"/>
              </a:ext>
            </a:extLst>
          </p:cNvPr>
          <p:cNvSpPr/>
          <p:nvPr/>
        </p:nvSpPr>
        <p:spPr>
          <a:xfrm rot="1159412">
            <a:off x="3664156" y="5157217"/>
            <a:ext cx="1739117" cy="9661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A831B08F-6DE2-4C84-A332-9017A0EE3737}"/>
              </a:ext>
            </a:extLst>
          </p:cNvPr>
          <p:cNvSpPr/>
          <p:nvPr/>
        </p:nvSpPr>
        <p:spPr>
          <a:xfrm>
            <a:off x="3718447" y="3554213"/>
            <a:ext cx="1739117" cy="9661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7A7A36B-2F1D-4A0C-9979-5A8755544844}"/>
              </a:ext>
            </a:extLst>
          </p:cNvPr>
          <p:cNvSpPr/>
          <p:nvPr/>
        </p:nvSpPr>
        <p:spPr>
          <a:xfrm>
            <a:off x="5766176" y="1492916"/>
            <a:ext cx="5197388" cy="147732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BF2E008E-CD0F-4ED3-86F7-A5D0E0104479}"/>
              </a:ext>
            </a:extLst>
          </p:cNvPr>
          <p:cNvSpPr txBox="1"/>
          <p:nvPr/>
        </p:nvSpPr>
        <p:spPr>
          <a:xfrm flipH="1">
            <a:off x="5869618" y="1704749"/>
            <a:ext cx="486756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/>
              <a:t>10 years of </a:t>
            </a:r>
            <a:r>
              <a:rPr lang="en-US" altLang="zh-TW" sz="3200" dirty="0" err="1"/>
              <a:t>CloudSat</a:t>
            </a:r>
            <a:r>
              <a:rPr lang="en-US" altLang="zh-TW" sz="3200" dirty="0"/>
              <a:t> retrieval IWC</a:t>
            </a:r>
            <a:endParaRPr lang="zh-TW" altLang="en-US" sz="3200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87769F1-F7D8-4FAD-A95F-151B87C43DC3}"/>
              </a:ext>
            </a:extLst>
          </p:cNvPr>
          <p:cNvSpPr/>
          <p:nvPr/>
        </p:nvSpPr>
        <p:spPr>
          <a:xfrm>
            <a:off x="5766176" y="3359371"/>
            <a:ext cx="5197388" cy="147732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1208A77-65A1-4C07-BCED-232075FABEB4}"/>
              </a:ext>
            </a:extLst>
          </p:cNvPr>
          <p:cNvSpPr/>
          <p:nvPr/>
        </p:nvSpPr>
        <p:spPr>
          <a:xfrm>
            <a:off x="5766176" y="5133494"/>
            <a:ext cx="5197388" cy="156966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EA955C5A-B6AE-44DC-A1FF-5D83B772132E}"/>
              </a:ext>
            </a:extLst>
          </p:cNvPr>
          <p:cNvSpPr txBox="1"/>
          <p:nvPr/>
        </p:nvSpPr>
        <p:spPr>
          <a:xfrm flipH="1">
            <a:off x="5869618" y="3593584"/>
            <a:ext cx="499050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/>
              <a:t>5 years of passive microwave </a:t>
            </a:r>
          </a:p>
          <a:p>
            <a:pPr algn="ctr"/>
            <a:r>
              <a:rPr lang="en-US" altLang="zh-TW" sz="3200" dirty="0"/>
              <a:t>(SPARE-ICE)retrieval IWP</a:t>
            </a:r>
            <a:endParaRPr lang="zh-TW" altLang="en-US" sz="32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B73CA2B1-A424-4DDF-AAE6-6EC312C77A35}"/>
              </a:ext>
            </a:extLst>
          </p:cNvPr>
          <p:cNvSpPr txBox="1"/>
          <p:nvPr/>
        </p:nvSpPr>
        <p:spPr>
          <a:xfrm flipH="1">
            <a:off x="5931088" y="5390571"/>
            <a:ext cx="486756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/>
              <a:t>WRF simulated </a:t>
            </a:r>
          </a:p>
          <a:p>
            <a:pPr algn="ctr"/>
            <a:r>
              <a:rPr lang="en-US" altLang="zh-TW" sz="3200" dirty="0"/>
              <a:t>idealized TCs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39250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9D12B5-3AC1-43FB-B4C3-F8A0B8188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 and Method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00259A-A421-4F5B-B4FD-18879A8DFE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A6A7EFD-3A0B-425C-87BD-2BCB38E8EE7A}"/>
              </a:ext>
            </a:extLst>
          </p:cNvPr>
          <p:cNvSpPr/>
          <p:nvPr/>
        </p:nvSpPr>
        <p:spPr>
          <a:xfrm>
            <a:off x="333816" y="3271347"/>
            <a:ext cx="3113494" cy="14773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EA21775-2FBC-4AAF-9419-2FA494B72CB4}"/>
              </a:ext>
            </a:extLst>
          </p:cNvPr>
          <p:cNvSpPr txBox="1"/>
          <p:nvPr/>
        </p:nvSpPr>
        <p:spPr>
          <a:xfrm flipH="1">
            <a:off x="-79853" y="3646698"/>
            <a:ext cx="3862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 err="1"/>
              <a:t>CloudSat</a:t>
            </a:r>
            <a:endParaRPr lang="zh-TW" altLang="en-US" sz="4000" dirty="0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FD7F73CF-F668-4BB0-BBE1-32862F21A6D1}"/>
              </a:ext>
            </a:extLst>
          </p:cNvPr>
          <p:cNvSpPr/>
          <p:nvPr/>
        </p:nvSpPr>
        <p:spPr>
          <a:xfrm rot="20325530">
            <a:off x="3684618" y="1914175"/>
            <a:ext cx="1739117" cy="9661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8EA3248F-EF78-4D31-9013-398B97659212}"/>
              </a:ext>
            </a:extLst>
          </p:cNvPr>
          <p:cNvSpPr/>
          <p:nvPr/>
        </p:nvSpPr>
        <p:spPr>
          <a:xfrm rot="1159412">
            <a:off x="3679541" y="5029466"/>
            <a:ext cx="1739117" cy="9661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A831B08F-6DE2-4C84-A332-9017A0EE3737}"/>
              </a:ext>
            </a:extLst>
          </p:cNvPr>
          <p:cNvSpPr/>
          <p:nvPr/>
        </p:nvSpPr>
        <p:spPr>
          <a:xfrm>
            <a:off x="3718447" y="3388436"/>
            <a:ext cx="1739117" cy="9661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7A7A36B-2F1D-4A0C-9979-5A8755544844}"/>
              </a:ext>
            </a:extLst>
          </p:cNvPr>
          <p:cNvSpPr/>
          <p:nvPr/>
        </p:nvSpPr>
        <p:spPr>
          <a:xfrm>
            <a:off x="5766176" y="1302167"/>
            <a:ext cx="5514136" cy="147732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87769F1-F7D8-4FAD-A95F-151B87C43DC3}"/>
              </a:ext>
            </a:extLst>
          </p:cNvPr>
          <p:cNvSpPr/>
          <p:nvPr/>
        </p:nvSpPr>
        <p:spPr>
          <a:xfrm>
            <a:off x="5728701" y="2977873"/>
            <a:ext cx="5514136" cy="147732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1208A77-65A1-4C07-BCED-232075FABEB4}"/>
              </a:ext>
            </a:extLst>
          </p:cNvPr>
          <p:cNvSpPr/>
          <p:nvPr/>
        </p:nvSpPr>
        <p:spPr>
          <a:xfrm>
            <a:off x="5778097" y="4634394"/>
            <a:ext cx="5514136" cy="189500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EA955C5A-B6AE-44DC-A1FF-5D83B772132E}"/>
              </a:ext>
            </a:extLst>
          </p:cNvPr>
          <p:cNvSpPr txBox="1"/>
          <p:nvPr/>
        </p:nvSpPr>
        <p:spPr>
          <a:xfrm flipH="1">
            <a:off x="5808708" y="2910922"/>
            <a:ext cx="5354122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Horizontal resolution: </a:t>
            </a:r>
          </a:p>
          <a:p>
            <a:r>
              <a:rPr lang="en-US" altLang="zh-CN" sz="2400" dirty="0"/>
              <a:t>2.5 km(along track)×1.4 km (cross</a:t>
            </a:r>
            <a:r>
              <a:rPr lang="zh-CN" altLang="en-US" sz="2400" dirty="0"/>
              <a:t> </a:t>
            </a:r>
            <a:r>
              <a:rPr lang="en-US" altLang="zh-CN" sz="2400" dirty="0"/>
              <a:t>track)</a:t>
            </a:r>
            <a:r>
              <a:rPr lang="en-US" altLang="zh-TW" sz="2400" dirty="0"/>
              <a:t> </a:t>
            </a:r>
          </a:p>
          <a:p>
            <a:r>
              <a:rPr lang="en-US" altLang="zh-TW" sz="3200" dirty="0"/>
              <a:t>Vertical resolution : 0.24km</a:t>
            </a:r>
            <a:endParaRPr lang="zh-TW" altLang="en-US" sz="32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B73CA2B1-A424-4DDF-AAE6-6EC312C77A35}"/>
              </a:ext>
            </a:extLst>
          </p:cNvPr>
          <p:cNvSpPr txBox="1"/>
          <p:nvPr/>
        </p:nvSpPr>
        <p:spPr>
          <a:xfrm flipH="1">
            <a:off x="5857599" y="4604599"/>
            <a:ext cx="5586255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Pick only those  </a:t>
            </a:r>
            <a:r>
              <a:rPr lang="en-US" altLang="zh-TW" sz="2800" b="1" dirty="0">
                <a:solidFill>
                  <a:srgbClr val="00B0F0"/>
                </a:solidFill>
              </a:rPr>
              <a:t>(1500cases)</a:t>
            </a:r>
          </a:p>
          <a:p>
            <a:r>
              <a:rPr lang="en-US" altLang="zh-TW" sz="2800" dirty="0"/>
              <a:t>overpasses whose distance from the point of closet approach</a:t>
            </a:r>
            <a:r>
              <a:rPr lang="en-US" altLang="zh-TW" sz="2800" b="1" dirty="0">
                <a:solidFill>
                  <a:srgbClr val="FF0000"/>
                </a:solidFill>
              </a:rPr>
              <a:t>(PCA)</a:t>
            </a:r>
            <a:r>
              <a:rPr lang="zh-TW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zh-TW" sz="2800" b="1" dirty="0">
                <a:solidFill>
                  <a:srgbClr val="FF0000"/>
                </a:solidFill>
              </a:rPr>
              <a:t>to the TC center </a:t>
            </a:r>
            <a:r>
              <a:rPr lang="en-US" altLang="zh-TW" sz="2800" dirty="0"/>
              <a:t>is </a:t>
            </a:r>
            <a:r>
              <a:rPr lang="en-US" altLang="zh-TW" sz="2800" b="1" dirty="0">
                <a:solidFill>
                  <a:srgbClr val="FF0000"/>
                </a:solidFill>
              </a:rPr>
              <a:t>less than 300km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6FC77F3B-27C9-4BDA-937F-21B0F4FD03B1}"/>
              </a:ext>
            </a:extLst>
          </p:cNvPr>
          <p:cNvSpPr txBox="1"/>
          <p:nvPr/>
        </p:nvSpPr>
        <p:spPr>
          <a:xfrm flipH="1">
            <a:off x="5869617" y="1345460"/>
            <a:ext cx="5373219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Equipped with </a:t>
            </a:r>
            <a:r>
              <a:rPr lang="en-US" altLang="zh-TW" sz="2800" b="1" dirty="0">
                <a:solidFill>
                  <a:srgbClr val="00B0F0"/>
                </a:solidFill>
              </a:rPr>
              <a:t>cloud profiling radar</a:t>
            </a:r>
          </a:p>
          <a:p>
            <a:r>
              <a:rPr lang="en-US" altLang="zh-TW" sz="2800" dirty="0"/>
              <a:t>that retrieves </a:t>
            </a:r>
            <a:r>
              <a:rPr lang="en-US" altLang="zh-TW" sz="2800" b="1" dirty="0">
                <a:solidFill>
                  <a:srgbClr val="FF0000"/>
                </a:solidFill>
              </a:rPr>
              <a:t>vertically resolved </a:t>
            </a:r>
          </a:p>
          <a:p>
            <a:r>
              <a:rPr lang="en-US" altLang="zh-TW" sz="2800" b="1" dirty="0">
                <a:solidFill>
                  <a:srgbClr val="00B0F0"/>
                </a:solidFill>
              </a:rPr>
              <a:t>cloud ice </a:t>
            </a:r>
            <a:r>
              <a:rPr lang="en-US" altLang="zh-TW" sz="2800" dirty="0"/>
              <a:t>and </a:t>
            </a:r>
            <a:r>
              <a:rPr lang="en-US" altLang="zh-TW" sz="2800" b="1" dirty="0">
                <a:solidFill>
                  <a:srgbClr val="00B0F0"/>
                </a:solidFill>
              </a:rPr>
              <a:t>IWC</a:t>
            </a:r>
            <a:r>
              <a:rPr lang="en-US" altLang="zh-TW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9475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9D12B5-3AC1-43FB-B4C3-F8A0B8188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 and Method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00259A-A421-4F5B-B4FD-18879A8DFE9B}"/>
              </a:ext>
            </a:extLst>
          </p:cNvPr>
          <p:cNvSpPr/>
          <p:nvPr/>
        </p:nvSpPr>
        <p:spPr>
          <a:xfrm>
            <a:off x="19574" y="0"/>
            <a:ext cx="12192000" cy="68580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A6A7EFD-3A0B-425C-87BD-2BCB38E8EE7A}"/>
              </a:ext>
            </a:extLst>
          </p:cNvPr>
          <p:cNvSpPr/>
          <p:nvPr/>
        </p:nvSpPr>
        <p:spPr>
          <a:xfrm>
            <a:off x="333816" y="3271347"/>
            <a:ext cx="3113494" cy="14773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EA21775-2FBC-4AAF-9419-2FA494B72CB4}"/>
              </a:ext>
            </a:extLst>
          </p:cNvPr>
          <p:cNvSpPr txBox="1"/>
          <p:nvPr/>
        </p:nvSpPr>
        <p:spPr>
          <a:xfrm flipH="1">
            <a:off x="-79853" y="3646698"/>
            <a:ext cx="3862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/>
              <a:t>SPARE-ICE</a:t>
            </a:r>
            <a:endParaRPr lang="zh-TW" altLang="en-US" sz="4000" dirty="0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FD7F73CF-F668-4BB0-BBE1-32862F21A6D1}"/>
              </a:ext>
            </a:extLst>
          </p:cNvPr>
          <p:cNvSpPr/>
          <p:nvPr/>
        </p:nvSpPr>
        <p:spPr>
          <a:xfrm rot="20325530">
            <a:off x="3684618" y="1914175"/>
            <a:ext cx="1739117" cy="9661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8EA3248F-EF78-4D31-9013-398B97659212}"/>
              </a:ext>
            </a:extLst>
          </p:cNvPr>
          <p:cNvSpPr/>
          <p:nvPr/>
        </p:nvSpPr>
        <p:spPr>
          <a:xfrm rot="1159412">
            <a:off x="3679541" y="5029466"/>
            <a:ext cx="1739117" cy="9661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A831B08F-6DE2-4C84-A332-9017A0EE3737}"/>
              </a:ext>
            </a:extLst>
          </p:cNvPr>
          <p:cNvSpPr/>
          <p:nvPr/>
        </p:nvSpPr>
        <p:spPr>
          <a:xfrm>
            <a:off x="3718447" y="3388436"/>
            <a:ext cx="1739117" cy="9661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7A7A36B-2F1D-4A0C-9979-5A8755544844}"/>
              </a:ext>
            </a:extLst>
          </p:cNvPr>
          <p:cNvSpPr/>
          <p:nvPr/>
        </p:nvSpPr>
        <p:spPr>
          <a:xfrm>
            <a:off x="5766176" y="1302167"/>
            <a:ext cx="5514136" cy="147732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87769F1-F7D8-4FAD-A95F-151B87C43DC3}"/>
              </a:ext>
            </a:extLst>
          </p:cNvPr>
          <p:cNvSpPr/>
          <p:nvPr/>
        </p:nvSpPr>
        <p:spPr>
          <a:xfrm>
            <a:off x="5766176" y="2977873"/>
            <a:ext cx="5514136" cy="147732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1208A77-65A1-4C07-BCED-232075FABEB4}"/>
              </a:ext>
            </a:extLst>
          </p:cNvPr>
          <p:cNvSpPr/>
          <p:nvPr/>
        </p:nvSpPr>
        <p:spPr>
          <a:xfrm>
            <a:off x="5778097" y="4634393"/>
            <a:ext cx="5514136" cy="212365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EA955C5A-B6AE-44DC-A1FF-5D83B772132E}"/>
              </a:ext>
            </a:extLst>
          </p:cNvPr>
          <p:cNvSpPr txBox="1"/>
          <p:nvPr/>
        </p:nvSpPr>
        <p:spPr>
          <a:xfrm flipH="1">
            <a:off x="5910275" y="2958687"/>
            <a:ext cx="5443525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Resolution:</a:t>
            </a:r>
          </a:p>
          <a:p>
            <a:r>
              <a:rPr lang="en-US" altLang="zh-TW" sz="3200" dirty="0"/>
              <a:t>16 km near the swath center </a:t>
            </a:r>
          </a:p>
          <a:p>
            <a:r>
              <a:rPr lang="en-US" altLang="zh-TW" sz="3200" dirty="0"/>
              <a:t>52x27 km at the swath edge</a:t>
            </a:r>
            <a:endParaRPr lang="zh-TW" altLang="en-US" sz="32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B73CA2B1-A424-4DDF-AAE6-6EC312C77A35}"/>
              </a:ext>
            </a:extLst>
          </p:cNvPr>
          <p:cNvSpPr txBox="1"/>
          <p:nvPr/>
        </p:nvSpPr>
        <p:spPr>
          <a:xfrm flipH="1">
            <a:off x="5863938" y="4634394"/>
            <a:ext cx="5586255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Channel</a:t>
            </a:r>
          </a:p>
          <a:p>
            <a:r>
              <a:rPr lang="en-US" altLang="zh-TW" sz="3200" dirty="0"/>
              <a:t>Infrared: AVHRR</a:t>
            </a:r>
          </a:p>
          <a:p>
            <a:r>
              <a:rPr lang="en-US" altLang="zh-TW" sz="3200" dirty="0"/>
              <a:t>Microwave: </a:t>
            </a:r>
            <a:r>
              <a:rPr lang="en-US" altLang="zh-TW" b="1" dirty="0"/>
              <a:t>183 GHz water vapor absorption frequency at 183 ±1, ±3, and ±7 GHz (AMSU-B) </a:t>
            </a:r>
          </a:p>
          <a:p>
            <a:r>
              <a:rPr lang="en-US" altLang="zh-TW" b="1" dirty="0"/>
              <a:t>or 190 GHz (MHS)</a:t>
            </a:r>
            <a:endParaRPr lang="zh-TW" altLang="en-US" b="1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6FC77F3B-27C9-4BDA-937F-21B0F4FD03B1}"/>
              </a:ext>
            </a:extLst>
          </p:cNvPr>
          <p:cNvSpPr txBox="1"/>
          <p:nvPr/>
        </p:nvSpPr>
        <p:spPr>
          <a:xfrm flipH="1">
            <a:off x="5869617" y="1345460"/>
            <a:ext cx="5373219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IWP is retrieved using a combination of </a:t>
            </a:r>
            <a:r>
              <a:rPr lang="en-US" altLang="zh-TW" sz="2800" b="1" dirty="0">
                <a:solidFill>
                  <a:srgbClr val="00B0F0"/>
                </a:solidFill>
              </a:rPr>
              <a:t> </a:t>
            </a:r>
            <a:r>
              <a:rPr lang="en-US" altLang="zh-TW" sz="2800" b="1" dirty="0">
                <a:solidFill>
                  <a:srgbClr val="FF0000"/>
                </a:solidFill>
              </a:rPr>
              <a:t>infrared</a:t>
            </a:r>
            <a:r>
              <a:rPr lang="en-US" altLang="zh-TW" sz="2800" b="1" dirty="0">
                <a:solidFill>
                  <a:srgbClr val="00B0F0"/>
                </a:solidFill>
              </a:rPr>
              <a:t> </a:t>
            </a:r>
            <a:r>
              <a:rPr lang="en-US" altLang="zh-TW" sz="2800" dirty="0"/>
              <a:t>and </a:t>
            </a:r>
            <a:r>
              <a:rPr lang="en-US" altLang="zh-TW" sz="2800" b="1" dirty="0">
                <a:solidFill>
                  <a:srgbClr val="00B0F0"/>
                </a:solidFill>
              </a:rPr>
              <a:t>microwave</a:t>
            </a:r>
            <a:r>
              <a:rPr lang="en-US" altLang="zh-TW" sz="2800" dirty="0"/>
              <a:t> data.</a:t>
            </a:r>
          </a:p>
        </p:txBody>
      </p:sp>
    </p:spTree>
    <p:extLst>
      <p:ext uri="{BB962C8B-B14F-4D97-AF65-F5344CB8AC3E}">
        <p14:creationId xmlns:p14="http://schemas.microsoft.com/office/powerpoint/2010/main" val="569870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9D12B5-3AC1-43FB-B4C3-F8A0B8188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 and Method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00259A-A421-4F5B-B4FD-18879A8DFE9B}"/>
              </a:ext>
            </a:extLst>
          </p:cNvPr>
          <p:cNvSpPr/>
          <p:nvPr/>
        </p:nvSpPr>
        <p:spPr>
          <a:xfrm>
            <a:off x="19574" y="0"/>
            <a:ext cx="12192000" cy="68580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A6A7EFD-3A0B-425C-87BD-2BCB38E8EE7A}"/>
              </a:ext>
            </a:extLst>
          </p:cNvPr>
          <p:cNvSpPr/>
          <p:nvPr/>
        </p:nvSpPr>
        <p:spPr>
          <a:xfrm>
            <a:off x="333816" y="3271347"/>
            <a:ext cx="3113494" cy="14773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EA21775-2FBC-4AAF-9419-2FA494B72CB4}"/>
              </a:ext>
            </a:extLst>
          </p:cNvPr>
          <p:cNvSpPr txBox="1"/>
          <p:nvPr/>
        </p:nvSpPr>
        <p:spPr>
          <a:xfrm flipH="1">
            <a:off x="-79853" y="3646698"/>
            <a:ext cx="3862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/>
              <a:t>SPARE-ICE</a:t>
            </a:r>
            <a:endParaRPr lang="zh-TW" altLang="en-US" sz="4000" dirty="0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FD7F73CF-F668-4BB0-BBE1-32862F21A6D1}"/>
              </a:ext>
            </a:extLst>
          </p:cNvPr>
          <p:cNvSpPr/>
          <p:nvPr/>
        </p:nvSpPr>
        <p:spPr>
          <a:xfrm rot="20325530">
            <a:off x="3684618" y="1914175"/>
            <a:ext cx="1739117" cy="9661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8EA3248F-EF78-4D31-9013-398B97659212}"/>
              </a:ext>
            </a:extLst>
          </p:cNvPr>
          <p:cNvSpPr/>
          <p:nvPr/>
        </p:nvSpPr>
        <p:spPr>
          <a:xfrm rot="1159412">
            <a:off x="3679541" y="5029466"/>
            <a:ext cx="1739117" cy="9661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A831B08F-6DE2-4C84-A332-9017A0EE3737}"/>
              </a:ext>
            </a:extLst>
          </p:cNvPr>
          <p:cNvSpPr/>
          <p:nvPr/>
        </p:nvSpPr>
        <p:spPr>
          <a:xfrm>
            <a:off x="3718447" y="3388436"/>
            <a:ext cx="1739117" cy="9661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7A7A36B-2F1D-4A0C-9979-5A8755544844}"/>
              </a:ext>
            </a:extLst>
          </p:cNvPr>
          <p:cNvSpPr/>
          <p:nvPr/>
        </p:nvSpPr>
        <p:spPr>
          <a:xfrm>
            <a:off x="5766176" y="1302167"/>
            <a:ext cx="5514136" cy="147732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87769F1-F7D8-4FAD-A95F-151B87C43DC3}"/>
              </a:ext>
            </a:extLst>
          </p:cNvPr>
          <p:cNvSpPr/>
          <p:nvPr/>
        </p:nvSpPr>
        <p:spPr>
          <a:xfrm>
            <a:off x="5766176" y="2977873"/>
            <a:ext cx="5514136" cy="147732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1208A77-65A1-4C07-BCED-232075FABEB4}"/>
              </a:ext>
            </a:extLst>
          </p:cNvPr>
          <p:cNvSpPr/>
          <p:nvPr/>
        </p:nvSpPr>
        <p:spPr>
          <a:xfrm>
            <a:off x="5778097" y="4634393"/>
            <a:ext cx="5514136" cy="212365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EA955C5A-B6AE-44DC-A1FF-5D83B772132E}"/>
              </a:ext>
            </a:extLst>
          </p:cNvPr>
          <p:cNvSpPr txBox="1"/>
          <p:nvPr/>
        </p:nvSpPr>
        <p:spPr>
          <a:xfrm flipH="1">
            <a:off x="5795654" y="2960019"/>
            <a:ext cx="5443525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Since the retrieval time is </a:t>
            </a:r>
            <a:r>
              <a:rPr lang="en-US" altLang="zh-TW" sz="3200" dirty="0" err="1"/>
              <a:t>asynoptic</a:t>
            </a:r>
            <a:r>
              <a:rPr lang="en-US" altLang="zh-TW" sz="3200" dirty="0"/>
              <a:t>, linearly interpolating</a:t>
            </a:r>
          </a:p>
          <a:p>
            <a:r>
              <a:rPr lang="en-US" altLang="zh-TW" sz="3200" dirty="0"/>
              <a:t>is apply.</a:t>
            </a:r>
            <a:endParaRPr lang="zh-TW" altLang="en-US" sz="32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B73CA2B1-A424-4DDF-AAE6-6EC312C77A35}"/>
              </a:ext>
            </a:extLst>
          </p:cNvPr>
          <p:cNvSpPr txBox="1"/>
          <p:nvPr/>
        </p:nvSpPr>
        <p:spPr>
          <a:xfrm flipH="1">
            <a:off x="5778097" y="4542059"/>
            <a:ext cx="558625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zh-TW" altLang="en-US" b="1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6FC77F3B-27C9-4BDA-937F-21B0F4FD03B1}"/>
              </a:ext>
            </a:extLst>
          </p:cNvPr>
          <p:cNvSpPr txBox="1"/>
          <p:nvPr/>
        </p:nvSpPr>
        <p:spPr>
          <a:xfrm flipH="1">
            <a:off x="5778097" y="1322686"/>
            <a:ext cx="5373219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Using </a:t>
            </a:r>
            <a:r>
              <a:rPr lang="en-US" altLang="zh-TW" sz="2800" dirty="0" err="1"/>
              <a:t>IBTrACS</a:t>
            </a:r>
            <a:r>
              <a:rPr lang="en-US" altLang="zh-TW" sz="2800" dirty="0"/>
              <a:t> to identify the location and intensity of storms with 6-h time intervals.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7594F61C-4705-4541-9E94-10955E3115BC}"/>
              </a:ext>
            </a:extLst>
          </p:cNvPr>
          <p:cNvSpPr txBox="1"/>
          <p:nvPr/>
        </p:nvSpPr>
        <p:spPr>
          <a:xfrm flipH="1">
            <a:off x="5778099" y="4707539"/>
            <a:ext cx="5586253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Two criteria to select TCs </a:t>
            </a:r>
            <a:r>
              <a:rPr lang="en-US" altLang="zh-TW" sz="2800" dirty="0">
                <a:solidFill>
                  <a:srgbClr val="00B0F0"/>
                </a:solidFill>
              </a:rPr>
              <a:t>(544cases)</a:t>
            </a:r>
          </a:p>
          <a:p>
            <a:pPr marL="457200" indent="-457200">
              <a:buAutoNum type="arabicPeriod"/>
            </a:pPr>
            <a:r>
              <a:rPr lang="en-US" altLang="zh-TW" sz="2400" dirty="0"/>
              <a:t>The distance from maximum IWP to the TC center has to be less than 100 km</a:t>
            </a:r>
          </a:p>
          <a:p>
            <a:pPr marL="457200" indent="-457200">
              <a:buAutoNum type="arabicPeriod"/>
            </a:pPr>
            <a:r>
              <a:rPr lang="en-US" altLang="zh-TW" sz="2400" dirty="0"/>
              <a:t>IWP has to be greater than 0 over at least half of the area</a:t>
            </a:r>
          </a:p>
          <a:p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3750548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9D12B5-3AC1-43FB-B4C3-F8A0B818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044"/>
            <a:ext cx="10515600" cy="1325563"/>
          </a:xfrm>
        </p:spPr>
        <p:txBody>
          <a:bodyPr/>
          <a:lstStyle/>
          <a:p>
            <a:r>
              <a:rPr lang="en-US" altLang="zh-TW" dirty="0"/>
              <a:t>Data and Method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00259A-A421-4F5B-B4FD-18879A8DFE9B}"/>
              </a:ext>
            </a:extLst>
          </p:cNvPr>
          <p:cNvSpPr/>
          <p:nvPr/>
        </p:nvSpPr>
        <p:spPr>
          <a:xfrm>
            <a:off x="19574" y="0"/>
            <a:ext cx="12192000" cy="68580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A6A7EFD-3A0B-425C-87BD-2BCB38E8EE7A}"/>
              </a:ext>
            </a:extLst>
          </p:cNvPr>
          <p:cNvSpPr/>
          <p:nvPr/>
        </p:nvSpPr>
        <p:spPr>
          <a:xfrm>
            <a:off x="308962" y="1567534"/>
            <a:ext cx="3113494" cy="14773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EA21775-2FBC-4AAF-9419-2FA494B72CB4}"/>
              </a:ext>
            </a:extLst>
          </p:cNvPr>
          <p:cNvSpPr txBox="1"/>
          <p:nvPr/>
        </p:nvSpPr>
        <p:spPr>
          <a:xfrm flipH="1">
            <a:off x="-77648" y="1667607"/>
            <a:ext cx="3862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/>
              <a:t>Intensify</a:t>
            </a:r>
          </a:p>
          <a:p>
            <a:pPr algn="ctr"/>
            <a:r>
              <a:rPr lang="en-US" altLang="zh-TW" sz="4000" dirty="0"/>
              <a:t>Weaken</a:t>
            </a:r>
            <a:endParaRPr lang="zh-TW" altLang="en-US" sz="4000" dirty="0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FD7F73CF-F668-4BB0-BBE1-32862F21A6D1}"/>
              </a:ext>
            </a:extLst>
          </p:cNvPr>
          <p:cNvSpPr/>
          <p:nvPr/>
        </p:nvSpPr>
        <p:spPr>
          <a:xfrm>
            <a:off x="3684618" y="1914175"/>
            <a:ext cx="1739117" cy="9661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A831B08F-6DE2-4C84-A332-9017A0EE3737}"/>
              </a:ext>
            </a:extLst>
          </p:cNvPr>
          <p:cNvSpPr/>
          <p:nvPr/>
        </p:nvSpPr>
        <p:spPr>
          <a:xfrm>
            <a:off x="3684618" y="4583989"/>
            <a:ext cx="1739117" cy="9661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7A7A36B-2F1D-4A0C-9979-5A8755544844}"/>
              </a:ext>
            </a:extLst>
          </p:cNvPr>
          <p:cNvSpPr/>
          <p:nvPr/>
        </p:nvSpPr>
        <p:spPr>
          <a:xfrm>
            <a:off x="5766176" y="1302167"/>
            <a:ext cx="5849786" cy="194437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87769F1-F7D8-4FAD-A95F-151B87C43DC3}"/>
              </a:ext>
            </a:extLst>
          </p:cNvPr>
          <p:cNvSpPr/>
          <p:nvPr/>
        </p:nvSpPr>
        <p:spPr>
          <a:xfrm>
            <a:off x="5778094" y="4282451"/>
            <a:ext cx="5514136" cy="181588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6FC77F3B-27C9-4BDA-937F-21B0F4FD03B1}"/>
              </a:ext>
            </a:extLst>
          </p:cNvPr>
          <p:cNvSpPr txBox="1"/>
          <p:nvPr/>
        </p:nvSpPr>
        <p:spPr>
          <a:xfrm flipH="1">
            <a:off x="5778094" y="1322686"/>
            <a:ext cx="5672927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Intensify : Max wind speed increases over 2.57m/s(5kts) in 6 </a:t>
            </a:r>
            <a:r>
              <a:rPr lang="en-US" altLang="zh-TW" sz="2800" dirty="0" err="1"/>
              <a:t>hrs</a:t>
            </a:r>
            <a:endParaRPr lang="en-US" altLang="zh-TW" sz="2800" dirty="0"/>
          </a:p>
          <a:p>
            <a:r>
              <a:rPr lang="en-US" altLang="zh-TW" sz="2800" dirty="0"/>
              <a:t>Weaken : Max wind speed decreases over 2.57m/s(5kts) in 6 </a:t>
            </a:r>
            <a:r>
              <a:rPr lang="en-US" altLang="zh-TW" sz="2800" dirty="0" err="1"/>
              <a:t>hrs</a:t>
            </a:r>
            <a:endParaRPr lang="en-US" altLang="zh-TW" sz="2800" dirty="0"/>
          </a:p>
          <a:p>
            <a:endParaRPr lang="en-US" altLang="zh-TW" sz="2800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D50AD8B8-B604-4FED-84D2-68BBFA1A3FAB}"/>
              </a:ext>
            </a:extLst>
          </p:cNvPr>
          <p:cNvSpPr/>
          <p:nvPr/>
        </p:nvSpPr>
        <p:spPr>
          <a:xfrm>
            <a:off x="307270" y="4428600"/>
            <a:ext cx="3113494" cy="14773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7B85F86E-80B7-417C-81FD-95EE5EE7844E}"/>
              </a:ext>
            </a:extLst>
          </p:cNvPr>
          <p:cNvSpPr txBox="1"/>
          <p:nvPr/>
        </p:nvSpPr>
        <p:spPr>
          <a:xfrm flipH="1">
            <a:off x="-79340" y="4528673"/>
            <a:ext cx="3862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/>
              <a:t>Storm</a:t>
            </a:r>
          </a:p>
          <a:p>
            <a:pPr algn="ctr"/>
            <a:r>
              <a:rPr lang="en-US" altLang="zh-TW" sz="4000" dirty="0"/>
              <a:t>Category</a:t>
            </a:r>
            <a:endParaRPr lang="zh-TW" altLang="en-US" sz="4000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D0A1619D-74A1-4C40-BF1F-A9D09D478378}"/>
              </a:ext>
            </a:extLst>
          </p:cNvPr>
          <p:cNvSpPr txBox="1"/>
          <p:nvPr/>
        </p:nvSpPr>
        <p:spPr>
          <a:xfrm flipH="1">
            <a:off x="5854605" y="4282451"/>
            <a:ext cx="5672927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TD : &lt;18m/s</a:t>
            </a:r>
          </a:p>
          <a:p>
            <a:r>
              <a:rPr lang="en-US" altLang="zh-TW" sz="2800" dirty="0"/>
              <a:t>TS : 18</a:t>
            </a:r>
            <a:r>
              <a:rPr lang="zh-TW" altLang="en-US" sz="2800" dirty="0"/>
              <a:t>～</a:t>
            </a:r>
            <a:r>
              <a:rPr lang="en-US" altLang="zh-TW" sz="2800" dirty="0"/>
              <a:t>33m/s</a:t>
            </a:r>
          </a:p>
          <a:p>
            <a:r>
              <a:rPr lang="en-US" altLang="zh-TW" sz="2800" dirty="0"/>
              <a:t>Minor TC : 33</a:t>
            </a:r>
            <a:r>
              <a:rPr lang="zh-TW" altLang="en-US" sz="2800" dirty="0"/>
              <a:t>～</a:t>
            </a:r>
            <a:r>
              <a:rPr lang="en-US" altLang="zh-TW" sz="2800" dirty="0"/>
              <a:t>50m/s</a:t>
            </a:r>
          </a:p>
          <a:p>
            <a:r>
              <a:rPr lang="en-US" altLang="zh-TW" sz="2800" dirty="0"/>
              <a:t>Major TC : &gt;50m/s</a:t>
            </a:r>
          </a:p>
        </p:txBody>
      </p:sp>
    </p:spTree>
    <p:extLst>
      <p:ext uri="{BB962C8B-B14F-4D97-AF65-F5344CB8AC3E}">
        <p14:creationId xmlns:p14="http://schemas.microsoft.com/office/powerpoint/2010/main" val="992937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9D12B5-3AC1-43FB-B4C3-F8A0B8188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 and Method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00259A-A421-4F5B-B4FD-18879A8DFE9B}"/>
              </a:ext>
            </a:extLst>
          </p:cNvPr>
          <p:cNvSpPr/>
          <p:nvPr/>
        </p:nvSpPr>
        <p:spPr>
          <a:xfrm>
            <a:off x="19574" y="0"/>
            <a:ext cx="12192000" cy="68580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A6A7EFD-3A0B-425C-87BD-2BCB38E8EE7A}"/>
              </a:ext>
            </a:extLst>
          </p:cNvPr>
          <p:cNvSpPr/>
          <p:nvPr/>
        </p:nvSpPr>
        <p:spPr>
          <a:xfrm>
            <a:off x="333816" y="3271347"/>
            <a:ext cx="3113494" cy="14773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EA21775-2FBC-4AAF-9419-2FA494B72CB4}"/>
              </a:ext>
            </a:extLst>
          </p:cNvPr>
          <p:cNvSpPr txBox="1"/>
          <p:nvPr/>
        </p:nvSpPr>
        <p:spPr>
          <a:xfrm flipH="1">
            <a:off x="-126643" y="3304848"/>
            <a:ext cx="3862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/>
              <a:t>WRF</a:t>
            </a:r>
          </a:p>
          <a:p>
            <a:pPr algn="ctr"/>
            <a:r>
              <a:rPr lang="en-US" altLang="zh-TW" sz="4000" dirty="0"/>
              <a:t>simulation</a:t>
            </a:r>
          </a:p>
          <a:p>
            <a:pPr algn="ctr"/>
            <a:endParaRPr lang="zh-TW" altLang="en-US" sz="4000" dirty="0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FD7F73CF-F668-4BB0-BBE1-32862F21A6D1}"/>
              </a:ext>
            </a:extLst>
          </p:cNvPr>
          <p:cNvSpPr/>
          <p:nvPr/>
        </p:nvSpPr>
        <p:spPr>
          <a:xfrm rot="20325530">
            <a:off x="3923040" y="2333218"/>
            <a:ext cx="1739117" cy="9661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A831B08F-6DE2-4C84-A332-9017A0EE3737}"/>
              </a:ext>
            </a:extLst>
          </p:cNvPr>
          <p:cNvSpPr/>
          <p:nvPr/>
        </p:nvSpPr>
        <p:spPr>
          <a:xfrm rot="1674839">
            <a:off x="3914002" y="4527196"/>
            <a:ext cx="1739117" cy="9661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7A7A36B-2F1D-4A0C-9979-5A8755544844}"/>
              </a:ext>
            </a:extLst>
          </p:cNvPr>
          <p:cNvSpPr/>
          <p:nvPr/>
        </p:nvSpPr>
        <p:spPr>
          <a:xfrm>
            <a:off x="5896552" y="1752190"/>
            <a:ext cx="5961632" cy="107174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87769F1-F7D8-4FAD-A95F-151B87C43DC3}"/>
              </a:ext>
            </a:extLst>
          </p:cNvPr>
          <p:cNvSpPr/>
          <p:nvPr/>
        </p:nvSpPr>
        <p:spPr>
          <a:xfrm>
            <a:off x="5896551" y="4354584"/>
            <a:ext cx="5961633" cy="218974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EA955C5A-B6AE-44DC-A1FF-5D83B772132E}"/>
              </a:ext>
            </a:extLst>
          </p:cNvPr>
          <p:cNvSpPr txBox="1"/>
          <p:nvPr/>
        </p:nvSpPr>
        <p:spPr>
          <a:xfrm flipH="1">
            <a:off x="6021788" y="4620004"/>
            <a:ext cx="5711158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Microphysics schemes</a:t>
            </a:r>
          </a:p>
          <a:p>
            <a:r>
              <a:rPr lang="en-US" altLang="zh-TW" sz="3200" dirty="0"/>
              <a:t>WSM6: 270</a:t>
            </a:r>
            <a:r>
              <a:rPr lang="zh-TW" altLang="en-US" sz="3200" dirty="0"/>
              <a:t>   </a:t>
            </a:r>
            <a:r>
              <a:rPr lang="en-US" altLang="zh-TW" sz="3200" dirty="0"/>
              <a:t>ensemble</a:t>
            </a:r>
            <a:r>
              <a:rPr lang="zh-TW" altLang="en-US" sz="3200" dirty="0"/>
              <a:t> </a:t>
            </a:r>
            <a:r>
              <a:rPr lang="en-US" altLang="zh-TW" sz="3200" dirty="0"/>
              <a:t>members</a:t>
            </a:r>
          </a:p>
          <a:p>
            <a:r>
              <a:rPr lang="en-US" altLang="zh-TW" sz="3200" dirty="0"/>
              <a:t>Thompson: 5 ensemble members</a:t>
            </a:r>
          </a:p>
          <a:p>
            <a:endParaRPr lang="zh-TW" altLang="en-US" sz="32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B73CA2B1-A424-4DDF-AAE6-6EC312C77A35}"/>
              </a:ext>
            </a:extLst>
          </p:cNvPr>
          <p:cNvSpPr txBox="1"/>
          <p:nvPr/>
        </p:nvSpPr>
        <p:spPr>
          <a:xfrm flipH="1">
            <a:off x="5778097" y="4542059"/>
            <a:ext cx="558625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zh-TW" altLang="en-US" b="1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6FC77F3B-27C9-4BDA-937F-21B0F4FD03B1}"/>
              </a:ext>
            </a:extLst>
          </p:cNvPr>
          <p:cNvSpPr txBox="1"/>
          <p:nvPr/>
        </p:nvSpPr>
        <p:spPr>
          <a:xfrm flipH="1">
            <a:off x="5762256" y="1811009"/>
            <a:ext cx="609592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WRF3.7 perform</a:t>
            </a:r>
          </a:p>
          <a:p>
            <a:pPr algn="ctr"/>
            <a:r>
              <a:rPr lang="en-US" altLang="zh-TW" sz="2800" dirty="0"/>
              <a:t> a  series of 7-days</a:t>
            </a:r>
            <a:r>
              <a:rPr lang="zh-TW" altLang="en-US" sz="2800" dirty="0"/>
              <a:t> </a:t>
            </a:r>
            <a:r>
              <a:rPr lang="en-US" altLang="zh-TW" sz="2800" dirty="0"/>
              <a:t>simulation</a:t>
            </a:r>
          </a:p>
        </p:txBody>
      </p:sp>
    </p:spTree>
    <p:extLst>
      <p:ext uri="{BB962C8B-B14F-4D97-AF65-F5344CB8AC3E}">
        <p14:creationId xmlns:p14="http://schemas.microsoft.com/office/powerpoint/2010/main" val="3222861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72B16F6C-42FF-45B8-9B02-16ED8265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60" y="0"/>
            <a:ext cx="10515600" cy="1325563"/>
          </a:xfrm>
        </p:spPr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33EDE37E-BED5-4F38-9448-8BB67908AD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3363295"/>
              </p:ext>
            </p:extLst>
          </p:nvPr>
        </p:nvGraphicFramePr>
        <p:xfrm>
          <a:off x="2481943" y="344399"/>
          <a:ext cx="9470571" cy="6354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0754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9D12B5-3AC1-43FB-B4C3-F8A0B8188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 and Method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00259A-A421-4F5B-B4FD-18879A8DFE9B}"/>
              </a:ext>
            </a:extLst>
          </p:cNvPr>
          <p:cNvSpPr/>
          <p:nvPr/>
        </p:nvSpPr>
        <p:spPr>
          <a:xfrm>
            <a:off x="19574" y="0"/>
            <a:ext cx="12192000" cy="68580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A6A7EFD-3A0B-425C-87BD-2BCB38E8EE7A}"/>
              </a:ext>
            </a:extLst>
          </p:cNvPr>
          <p:cNvSpPr/>
          <p:nvPr/>
        </p:nvSpPr>
        <p:spPr>
          <a:xfrm>
            <a:off x="439005" y="1944664"/>
            <a:ext cx="3113494" cy="8057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EA21775-2FBC-4AAF-9419-2FA494B72CB4}"/>
              </a:ext>
            </a:extLst>
          </p:cNvPr>
          <p:cNvSpPr txBox="1"/>
          <p:nvPr/>
        </p:nvSpPr>
        <p:spPr>
          <a:xfrm flipH="1">
            <a:off x="64316" y="1995056"/>
            <a:ext cx="3862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/>
              <a:t>WSM6</a:t>
            </a:r>
          </a:p>
          <a:p>
            <a:pPr algn="ctr"/>
            <a:endParaRPr lang="zh-TW" altLang="en-US" sz="4000" dirty="0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FD7F73CF-F668-4BB0-BBE1-32862F21A6D1}"/>
              </a:ext>
            </a:extLst>
          </p:cNvPr>
          <p:cNvSpPr/>
          <p:nvPr/>
        </p:nvSpPr>
        <p:spPr>
          <a:xfrm>
            <a:off x="3914001" y="1864441"/>
            <a:ext cx="1739117" cy="9661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A831B08F-6DE2-4C84-A332-9017A0EE3737}"/>
              </a:ext>
            </a:extLst>
          </p:cNvPr>
          <p:cNvSpPr/>
          <p:nvPr/>
        </p:nvSpPr>
        <p:spPr>
          <a:xfrm>
            <a:off x="3914000" y="4674760"/>
            <a:ext cx="1739117" cy="9661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7A7A36B-2F1D-4A0C-9979-5A8755544844}"/>
              </a:ext>
            </a:extLst>
          </p:cNvPr>
          <p:cNvSpPr/>
          <p:nvPr/>
        </p:nvSpPr>
        <p:spPr>
          <a:xfrm>
            <a:off x="5778097" y="313672"/>
            <a:ext cx="6080087" cy="275669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87769F1-F7D8-4FAD-A95F-151B87C43DC3}"/>
              </a:ext>
            </a:extLst>
          </p:cNvPr>
          <p:cNvSpPr/>
          <p:nvPr/>
        </p:nvSpPr>
        <p:spPr>
          <a:xfrm>
            <a:off x="5778097" y="3473668"/>
            <a:ext cx="6080087" cy="307066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B73CA2B1-A424-4DDF-AAE6-6EC312C77A35}"/>
              </a:ext>
            </a:extLst>
          </p:cNvPr>
          <p:cNvSpPr txBox="1"/>
          <p:nvPr/>
        </p:nvSpPr>
        <p:spPr>
          <a:xfrm flipH="1">
            <a:off x="5778097" y="4542059"/>
            <a:ext cx="558625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zh-TW" altLang="en-US" b="1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6FC77F3B-27C9-4BDA-937F-21B0F4FD03B1}"/>
              </a:ext>
            </a:extLst>
          </p:cNvPr>
          <p:cNvSpPr txBox="1"/>
          <p:nvPr/>
        </p:nvSpPr>
        <p:spPr>
          <a:xfrm flipH="1">
            <a:off x="5896551" y="365125"/>
            <a:ext cx="6290346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VWS: 0</a:t>
            </a:r>
            <a:r>
              <a:rPr lang="zh-TW" altLang="en-US" sz="2800" dirty="0"/>
              <a:t>～</a:t>
            </a:r>
            <a:r>
              <a:rPr lang="en-US" altLang="zh-TW" sz="2800" dirty="0"/>
              <a:t>12.5m/s</a:t>
            </a:r>
            <a:r>
              <a:rPr lang="zh-TW" altLang="en-US" sz="2800" dirty="0"/>
              <a:t> </a:t>
            </a:r>
            <a:r>
              <a:rPr lang="en-US" altLang="zh-TW" sz="2800" dirty="0"/>
              <a:t>(interval</a:t>
            </a:r>
            <a:r>
              <a:rPr lang="zh-TW" altLang="en-US" sz="2800" dirty="0"/>
              <a:t> </a:t>
            </a:r>
            <a:r>
              <a:rPr lang="en-US" altLang="zh-TW" sz="2800" dirty="0"/>
              <a:t>2.5m/s)</a:t>
            </a:r>
          </a:p>
          <a:p>
            <a:r>
              <a:rPr lang="en-US" altLang="zh-TW" sz="2800" dirty="0"/>
              <a:t>Translation speed : </a:t>
            </a:r>
          </a:p>
          <a:p>
            <a:r>
              <a:rPr lang="en-US" altLang="zh-TW" sz="2800" dirty="0"/>
              <a:t>2.5</a:t>
            </a:r>
            <a:r>
              <a:rPr lang="zh-TW" altLang="en-US" sz="2800" dirty="0"/>
              <a:t>～</a:t>
            </a:r>
            <a:r>
              <a:rPr lang="en-US" altLang="zh-TW" sz="2800" dirty="0"/>
              <a:t>12.5m/s (interval</a:t>
            </a:r>
            <a:r>
              <a:rPr lang="zh-TW" altLang="en-US" sz="2800" dirty="0"/>
              <a:t> </a:t>
            </a:r>
            <a:r>
              <a:rPr lang="en-US" altLang="zh-TW" sz="2800" dirty="0"/>
              <a:t>2.5m/s)</a:t>
            </a:r>
          </a:p>
          <a:p>
            <a:r>
              <a:rPr lang="en-US" altLang="zh-TW" sz="2800" dirty="0"/>
              <a:t>Initial TC intensity: 10,15,20 (m/s)</a:t>
            </a:r>
          </a:p>
          <a:p>
            <a:r>
              <a:rPr lang="en-US" altLang="zh-TW" sz="2800" dirty="0"/>
              <a:t>Initial size: 90,150,210 (km)</a:t>
            </a:r>
          </a:p>
          <a:p>
            <a:r>
              <a:rPr lang="en-US" altLang="zh-TW" sz="2800" dirty="0"/>
              <a:t>Resolution: 2km with 40 vertical layers.</a:t>
            </a:r>
          </a:p>
          <a:p>
            <a:endParaRPr lang="en-US" altLang="zh-TW" sz="2800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A205A12-49E5-4EF3-8AB4-95DE5BC76CB1}"/>
              </a:ext>
            </a:extLst>
          </p:cNvPr>
          <p:cNvSpPr/>
          <p:nvPr/>
        </p:nvSpPr>
        <p:spPr>
          <a:xfrm>
            <a:off x="425819" y="4797208"/>
            <a:ext cx="3113494" cy="8057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D274DF7D-C2FE-4831-A563-A0C9C4160F9F}"/>
              </a:ext>
            </a:extLst>
          </p:cNvPr>
          <p:cNvSpPr txBox="1"/>
          <p:nvPr/>
        </p:nvSpPr>
        <p:spPr>
          <a:xfrm flipH="1">
            <a:off x="51130" y="4831624"/>
            <a:ext cx="3862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/>
              <a:t>Thompson</a:t>
            </a:r>
          </a:p>
          <a:p>
            <a:pPr algn="ctr"/>
            <a:endParaRPr lang="zh-TW" altLang="en-US" sz="40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EB2BD380-8601-4DD9-BFE3-2FC55E8CE4A6}"/>
              </a:ext>
            </a:extLst>
          </p:cNvPr>
          <p:cNvSpPr txBox="1"/>
          <p:nvPr/>
        </p:nvSpPr>
        <p:spPr>
          <a:xfrm flipH="1">
            <a:off x="5921228" y="3592621"/>
            <a:ext cx="6290346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VWS: 0</a:t>
            </a:r>
            <a:r>
              <a:rPr lang="zh-TW" altLang="en-US" sz="2800" dirty="0"/>
              <a:t>～</a:t>
            </a:r>
            <a:r>
              <a:rPr lang="en-US" altLang="zh-TW" sz="2800" dirty="0"/>
              <a:t>12.5m/s</a:t>
            </a:r>
            <a:r>
              <a:rPr lang="zh-TW" altLang="en-US" sz="2800" dirty="0"/>
              <a:t> </a:t>
            </a:r>
            <a:r>
              <a:rPr lang="en-US" altLang="zh-TW" sz="2800" dirty="0"/>
              <a:t>(interval</a:t>
            </a:r>
            <a:r>
              <a:rPr lang="zh-TW" altLang="en-US" sz="2800" dirty="0"/>
              <a:t> </a:t>
            </a:r>
            <a:r>
              <a:rPr lang="en-US" altLang="zh-TW" sz="2800" dirty="0"/>
              <a:t>2.5m/s)</a:t>
            </a:r>
          </a:p>
          <a:p>
            <a:r>
              <a:rPr lang="en-US" altLang="zh-TW" sz="2800" dirty="0"/>
              <a:t>Translation speed : </a:t>
            </a:r>
          </a:p>
          <a:p>
            <a:r>
              <a:rPr lang="en-US" altLang="zh-TW" sz="2800" dirty="0"/>
              <a:t>2.5</a:t>
            </a:r>
            <a:r>
              <a:rPr lang="zh-TW" altLang="en-US" sz="2800" dirty="0"/>
              <a:t>～</a:t>
            </a:r>
            <a:r>
              <a:rPr lang="en-US" altLang="zh-TW" sz="2800" dirty="0"/>
              <a:t>12.5m/s (interval</a:t>
            </a:r>
            <a:r>
              <a:rPr lang="zh-TW" altLang="en-US" sz="2800" dirty="0"/>
              <a:t> </a:t>
            </a:r>
            <a:r>
              <a:rPr lang="en-US" altLang="zh-TW" sz="2800" dirty="0"/>
              <a:t>2.5m/s)</a:t>
            </a:r>
          </a:p>
          <a:p>
            <a:r>
              <a:rPr lang="en-US" altLang="zh-TW" sz="2800" dirty="0"/>
              <a:t>Initial TC intensity: </a:t>
            </a:r>
            <a:r>
              <a:rPr lang="en-US" altLang="zh-TW" sz="2800" b="1" dirty="0">
                <a:solidFill>
                  <a:srgbClr val="FF0000"/>
                </a:solidFill>
              </a:rPr>
              <a:t>5</a:t>
            </a:r>
            <a:r>
              <a:rPr lang="en-US" altLang="zh-TW" sz="2800" dirty="0"/>
              <a:t> (m/s)</a:t>
            </a:r>
          </a:p>
          <a:p>
            <a:r>
              <a:rPr lang="en-US" altLang="zh-TW" sz="2800" dirty="0"/>
              <a:t>Initial size: 90,150,210 (km)</a:t>
            </a:r>
          </a:p>
          <a:p>
            <a:r>
              <a:rPr lang="en-US" altLang="zh-TW" sz="2800" dirty="0"/>
              <a:t>Resolution: 2km with 40 vertical layers.</a:t>
            </a:r>
          </a:p>
          <a:p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4074573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9D12B5-3AC1-43FB-B4C3-F8A0B8188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 and Method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00259A-A421-4F5B-B4FD-18879A8DFE9B}"/>
              </a:ext>
            </a:extLst>
          </p:cNvPr>
          <p:cNvSpPr/>
          <p:nvPr/>
        </p:nvSpPr>
        <p:spPr>
          <a:xfrm>
            <a:off x="19574" y="0"/>
            <a:ext cx="12192000" cy="68580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A6A7EFD-3A0B-425C-87BD-2BCB38E8EE7A}"/>
              </a:ext>
            </a:extLst>
          </p:cNvPr>
          <p:cNvSpPr/>
          <p:nvPr/>
        </p:nvSpPr>
        <p:spPr>
          <a:xfrm>
            <a:off x="333816" y="2334229"/>
            <a:ext cx="3113494" cy="24144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EA21775-2FBC-4AAF-9419-2FA494B72CB4}"/>
              </a:ext>
            </a:extLst>
          </p:cNvPr>
          <p:cNvSpPr txBox="1"/>
          <p:nvPr/>
        </p:nvSpPr>
        <p:spPr>
          <a:xfrm flipH="1">
            <a:off x="-75438" y="2519292"/>
            <a:ext cx="3862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/>
              <a:t>WRF</a:t>
            </a:r>
            <a:br>
              <a:rPr lang="en-US" altLang="zh-TW" sz="4000" dirty="0"/>
            </a:br>
            <a:r>
              <a:rPr lang="en-US" altLang="zh-TW" sz="4000" dirty="0"/>
              <a:t>Averaging</a:t>
            </a:r>
          </a:p>
          <a:p>
            <a:pPr algn="ctr"/>
            <a:r>
              <a:rPr lang="en-US" altLang="zh-TW" sz="4000" dirty="0"/>
              <a:t>method</a:t>
            </a:r>
          </a:p>
          <a:p>
            <a:pPr algn="ctr"/>
            <a:endParaRPr lang="zh-TW" altLang="en-US" sz="4000" dirty="0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FD7F73CF-F668-4BB0-BBE1-32862F21A6D1}"/>
              </a:ext>
            </a:extLst>
          </p:cNvPr>
          <p:cNvSpPr/>
          <p:nvPr/>
        </p:nvSpPr>
        <p:spPr>
          <a:xfrm rot="20325530">
            <a:off x="3923040" y="2333218"/>
            <a:ext cx="1739117" cy="9661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A831B08F-6DE2-4C84-A332-9017A0EE3737}"/>
              </a:ext>
            </a:extLst>
          </p:cNvPr>
          <p:cNvSpPr/>
          <p:nvPr/>
        </p:nvSpPr>
        <p:spPr>
          <a:xfrm rot="1692073">
            <a:off x="3881906" y="4136929"/>
            <a:ext cx="1739117" cy="9661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7A7A36B-2F1D-4A0C-9979-5A8755544844}"/>
              </a:ext>
            </a:extLst>
          </p:cNvPr>
          <p:cNvSpPr/>
          <p:nvPr/>
        </p:nvSpPr>
        <p:spPr>
          <a:xfrm>
            <a:off x="5896552" y="1752191"/>
            <a:ext cx="5961632" cy="76710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87769F1-F7D8-4FAD-A95F-151B87C43DC3}"/>
              </a:ext>
            </a:extLst>
          </p:cNvPr>
          <p:cNvSpPr/>
          <p:nvPr/>
        </p:nvSpPr>
        <p:spPr>
          <a:xfrm>
            <a:off x="5896551" y="4354585"/>
            <a:ext cx="5961633" cy="107721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EA955C5A-B6AE-44DC-A1FF-5D83B772132E}"/>
              </a:ext>
            </a:extLst>
          </p:cNvPr>
          <p:cNvSpPr txBox="1"/>
          <p:nvPr/>
        </p:nvSpPr>
        <p:spPr>
          <a:xfrm flipH="1">
            <a:off x="6323721" y="4551440"/>
            <a:ext cx="571115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3200" dirty="0" err="1"/>
              <a:t>CloudSat</a:t>
            </a:r>
            <a:r>
              <a:rPr lang="en-US" altLang="zh-TW" sz="3200" dirty="0"/>
              <a:t>-footprint-like slicing</a:t>
            </a:r>
          </a:p>
          <a:p>
            <a:endParaRPr lang="zh-TW" altLang="en-US" sz="32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6FC77F3B-27C9-4BDA-937F-21B0F4FD03B1}"/>
              </a:ext>
            </a:extLst>
          </p:cNvPr>
          <p:cNvSpPr txBox="1"/>
          <p:nvPr/>
        </p:nvSpPr>
        <p:spPr>
          <a:xfrm flipH="1">
            <a:off x="5778098" y="1887543"/>
            <a:ext cx="609592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Azimuthal average</a:t>
            </a:r>
          </a:p>
        </p:txBody>
      </p:sp>
    </p:spTree>
    <p:extLst>
      <p:ext uri="{BB962C8B-B14F-4D97-AF65-F5344CB8AC3E}">
        <p14:creationId xmlns:p14="http://schemas.microsoft.com/office/powerpoint/2010/main" val="2942233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9D12B5-3AC1-43FB-B4C3-F8A0B8188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 and Method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00259A-A421-4F5B-B4FD-18879A8DFE9B}"/>
              </a:ext>
            </a:extLst>
          </p:cNvPr>
          <p:cNvSpPr/>
          <p:nvPr/>
        </p:nvSpPr>
        <p:spPr>
          <a:xfrm>
            <a:off x="19574" y="0"/>
            <a:ext cx="12192000" cy="68580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DAD2C9D-6F44-410D-A76B-BF273F18E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0" y="1693283"/>
            <a:ext cx="7180932" cy="491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73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9D12B5-3AC1-43FB-B4C3-F8A0B8188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 and Method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00259A-A421-4F5B-B4FD-18879A8DFE9B}"/>
              </a:ext>
            </a:extLst>
          </p:cNvPr>
          <p:cNvSpPr/>
          <p:nvPr/>
        </p:nvSpPr>
        <p:spPr>
          <a:xfrm>
            <a:off x="19574" y="0"/>
            <a:ext cx="12192000" cy="68580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A6A7EFD-3A0B-425C-87BD-2BCB38E8EE7A}"/>
              </a:ext>
            </a:extLst>
          </p:cNvPr>
          <p:cNvSpPr/>
          <p:nvPr/>
        </p:nvSpPr>
        <p:spPr>
          <a:xfrm>
            <a:off x="333816" y="2334229"/>
            <a:ext cx="3272562" cy="24144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EA21775-2FBC-4AAF-9419-2FA494B72CB4}"/>
              </a:ext>
            </a:extLst>
          </p:cNvPr>
          <p:cNvSpPr txBox="1"/>
          <p:nvPr/>
        </p:nvSpPr>
        <p:spPr>
          <a:xfrm flipH="1">
            <a:off x="72138" y="2712969"/>
            <a:ext cx="3862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/>
              <a:t>Frozen</a:t>
            </a:r>
          </a:p>
          <a:p>
            <a:pPr algn="ctr"/>
            <a:r>
              <a:rPr lang="en-US" altLang="zh-TW" sz="4000" dirty="0"/>
              <a:t>Hydrometeors</a:t>
            </a:r>
          </a:p>
          <a:p>
            <a:pPr algn="ctr"/>
            <a:endParaRPr lang="zh-TW" altLang="en-US" sz="4000" dirty="0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FD7F73CF-F668-4BB0-BBE1-32862F21A6D1}"/>
              </a:ext>
            </a:extLst>
          </p:cNvPr>
          <p:cNvSpPr/>
          <p:nvPr/>
        </p:nvSpPr>
        <p:spPr>
          <a:xfrm rot="20325530">
            <a:off x="3923040" y="2333218"/>
            <a:ext cx="1739117" cy="9661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A831B08F-6DE2-4C84-A332-9017A0EE3737}"/>
              </a:ext>
            </a:extLst>
          </p:cNvPr>
          <p:cNvSpPr/>
          <p:nvPr/>
        </p:nvSpPr>
        <p:spPr>
          <a:xfrm rot="1692073">
            <a:off x="3881906" y="4136929"/>
            <a:ext cx="1739117" cy="9661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7A7A36B-2F1D-4A0C-9979-5A8755544844}"/>
              </a:ext>
            </a:extLst>
          </p:cNvPr>
          <p:cNvSpPr/>
          <p:nvPr/>
        </p:nvSpPr>
        <p:spPr>
          <a:xfrm>
            <a:off x="5896552" y="1752191"/>
            <a:ext cx="5961632" cy="76710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87769F1-F7D8-4FAD-A95F-151B87C43DC3}"/>
              </a:ext>
            </a:extLst>
          </p:cNvPr>
          <p:cNvSpPr/>
          <p:nvPr/>
        </p:nvSpPr>
        <p:spPr>
          <a:xfrm>
            <a:off x="5896551" y="4354585"/>
            <a:ext cx="5961633" cy="107721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EA955C5A-B6AE-44DC-A1FF-5D83B772132E}"/>
              </a:ext>
            </a:extLst>
          </p:cNvPr>
          <p:cNvSpPr txBox="1"/>
          <p:nvPr/>
        </p:nvSpPr>
        <p:spPr>
          <a:xfrm flipH="1">
            <a:off x="6323721" y="4551440"/>
            <a:ext cx="571115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Precipitating : graupel snow </a:t>
            </a:r>
          </a:p>
          <a:p>
            <a:endParaRPr lang="zh-TW" altLang="en-US" sz="32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6FC77F3B-27C9-4BDA-937F-21B0F4FD03B1}"/>
              </a:ext>
            </a:extLst>
          </p:cNvPr>
          <p:cNvSpPr txBox="1"/>
          <p:nvPr/>
        </p:nvSpPr>
        <p:spPr>
          <a:xfrm flipH="1">
            <a:off x="5829403" y="1880566"/>
            <a:ext cx="609592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Non-precipitating : ice crystal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BB3DB27-6354-42F0-85F7-D6F817B4348D}"/>
              </a:ext>
            </a:extLst>
          </p:cNvPr>
          <p:cNvSpPr txBox="1"/>
          <p:nvPr/>
        </p:nvSpPr>
        <p:spPr>
          <a:xfrm>
            <a:off x="4322022" y="3262786"/>
            <a:ext cx="75520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>
                <a:solidFill>
                  <a:srgbClr val="FF0000"/>
                </a:solidFill>
              </a:rPr>
              <a:t>Waliser</a:t>
            </a:r>
            <a:r>
              <a:rPr lang="en-US" altLang="zh-TW" b="1" dirty="0">
                <a:solidFill>
                  <a:srgbClr val="FF0000"/>
                </a:solidFill>
              </a:rPr>
              <a:t> et al.(2009) : precipitating condition data from </a:t>
            </a:r>
            <a:r>
              <a:rPr lang="en-US" altLang="zh-TW" b="1" dirty="0" err="1">
                <a:solidFill>
                  <a:srgbClr val="FF0000"/>
                </a:solidFill>
              </a:rPr>
              <a:t>CloudSat</a:t>
            </a:r>
            <a:r>
              <a:rPr lang="en-US" altLang="zh-TW" b="1" dirty="0">
                <a:solidFill>
                  <a:srgbClr val="FF0000"/>
                </a:solidFill>
              </a:rPr>
              <a:t> and CALIPSO</a:t>
            </a:r>
          </a:p>
          <a:p>
            <a:endParaRPr lang="en-US" altLang="zh-TW" b="1" dirty="0">
              <a:solidFill>
                <a:srgbClr val="FF0000"/>
              </a:solidFill>
            </a:endParaRPr>
          </a:p>
          <a:p>
            <a:r>
              <a:rPr lang="en-US" altLang="zh-TW" dirty="0"/>
              <a:t>Chen et al.(2011) ; Deng et al.(2018) : utilize particle size.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602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78AF8FD-944B-49A2-B87D-AAA42D91E6CC}"/>
              </a:ext>
            </a:extLst>
          </p:cNvPr>
          <p:cNvSpPr/>
          <p:nvPr/>
        </p:nvSpPr>
        <p:spPr>
          <a:xfrm>
            <a:off x="856805" y="2408535"/>
            <a:ext cx="107222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dirty="0">
                <a:solidFill>
                  <a:srgbClr val="92D050"/>
                </a:solidFill>
              </a:rPr>
              <a:t>Relationship between Latent Heating </a:t>
            </a:r>
          </a:p>
          <a:p>
            <a:pPr algn="ctr"/>
            <a:r>
              <a:rPr lang="en-US" altLang="zh-TW" sz="5400" dirty="0">
                <a:solidFill>
                  <a:srgbClr val="92D050"/>
                </a:solidFill>
              </a:rPr>
              <a:t>and Frozen Hydrometeors</a:t>
            </a:r>
            <a:endParaRPr lang="zh-TW" altLang="en-US" sz="5400" b="1" cap="none" spc="0" dirty="0">
              <a:ln w="22225">
                <a:solidFill>
                  <a:srgbClr val="FFC000"/>
                </a:solidFill>
                <a:prstDash val="solid"/>
              </a:ln>
              <a:solidFill>
                <a:srgbClr val="92D050"/>
              </a:solidFill>
              <a:effectLst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3A66F6B-A71C-4DAC-8A50-9DBE5D0103B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54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9D12B5-3AC1-43FB-B4C3-F8A0B818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03" y="-96221"/>
            <a:ext cx="11998523" cy="1325563"/>
          </a:xfrm>
        </p:spPr>
        <p:txBody>
          <a:bodyPr>
            <a:normAutofit/>
          </a:bodyPr>
          <a:lstStyle/>
          <a:p>
            <a:pPr lvl="0"/>
            <a:r>
              <a:rPr lang="en-US" altLang="zh-TW" sz="3600" dirty="0"/>
              <a:t>Relationship between Latent Heating and Frozen Hydrometeors</a:t>
            </a:r>
            <a:endParaRPr lang="zh-TW" altLang="en-US" sz="36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00259A-A421-4F5B-B4FD-18879A8DFE9B}"/>
              </a:ext>
            </a:extLst>
          </p:cNvPr>
          <p:cNvSpPr/>
          <p:nvPr/>
        </p:nvSpPr>
        <p:spPr>
          <a:xfrm>
            <a:off x="19574" y="0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74446DF-0945-46AC-9EAA-D3E77DBFB1C9}"/>
              </a:ext>
            </a:extLst>
          </p:cNvPr>
          <p:cNvSpPr txBox="1"/>
          <p:nvPr/>
        </p:nvSpPr>
        <p:spPr>
          <a:xfrm>
            <a:off x="313384" y="1874728"/>
            <a:ext cx="736810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altLang="zh-TW" sz="2800" dirty="0"/>
              <a:t>Calculate vertically averaged latent heating</a:t>
            </a:r>
          </a:p>
          <a:p>
            <a:r>
              <a:rPr lang="en-US" altLang="zh-TW" sz="2800" dirty="0"/>
              <a:t>      24 h prior to and after the Lifetime Maximum </a:t>
            </a:r>
          </a:p>
          <a:p>
            <a:r>
              <a:rPr lang="zh-TW" altLang="en-US" sz="2800" dirty="0"/>
              <a:t>      </a:t>
            </a:r>
            <a:r>
              <a:rPr lang="en-US" altLang="zh-TW" sz="2800" dirty="0"/>
              <a:t>Intensity</a:t>
            </a:r>
            <a:r>
              <a:rPr lang="zh-TW" altLang="en-US" sz="2800" dirty="0"/>
              <a:t> </a:t>
            </a:r>
            <a:r>
              <a:rPr lang="en-US" altLang="zh-TW" sz="2800" dirty="0"/>
              <a:t>(LMI) for three levels</a:t>
            </a:r>
          </a:p>
          <a:p>
            <a:endParaRPr lang="en-US" altLang="zh-TW" sz="2800" dirty="0"/>
          </a:p>
          <a:p>
            <a:r>
              <a:rPr lang="en-US" altLang="zh-TW" sz="2800" dirty="0"/>
              <a:t>      </a:t>
            </a:r>
            <a:r>
              <a:rPr lang="en-US" altLang="zh-TW" sz="2800" b="1" dirty="0">
                <a:solidFill>
                  <a:srgbClr val="0070C0"/>
                </a:solidFill>
              </a:rPr>
              <a:t>low level is 0–3 km (surface–700 </a:t>
            </a:r>
            <a:r>
              <a:rPr lang="en-US" altLang="zh-TW" sz="2800" b="1" dirty="0" err="1">
                <a:solidFill>
                  <a:srgbClr val="0070C0"/>
                </a:solidFill>
              </a:rPr>
              <a:t>hPa</a:t>
            </a:r>
            <a:r>
              <a:rPr lang="en-US" altLang="zh-TW" sz="2800" b="1" dirty="0">
                <a:solidFill>
                  <a:srgbClr val="0070C0"/>
                </a:solidFill>
              </a:rPr>
              <a:t>)</a:t>
            </a:r>
          </a:p>
          <a:p>
            <a:r>
              <a:rPr lang="en-US" altLang="zh-TW" sz="2800" dirty="0"/>
              <a:t>      </a:t>
            </a:r>
            <a:r>
              <a:rPr lang="en-US" altLang="zh-TW" sz="2800" b="1" dirty="0">
                <a:solidFill>
                  <a:srgbClr val="F87508"/>
                </a:solidFill>
              </a:rPr>
              <a:t>midlevel is 3–6 km (700–500 </a:t>
            </a:r>
            <a:r>
              <a:rPr lang="en-US" altLang="zh-TW" sz="2800" b="1" dirty="0" err="1">
                <a:solidFill>
                  <a:srgbClr val="F87508"/>
                </a:solidFill>
              </a:rPr>
              <a:t>hPa</a:t>
            </a:r>
            <a:r>
              <a:rPr lang="en-US" altLang="zh-TW" sz="2800" b="1" dirty="0">
                <a:solidFill>
                  <a:srgbClr val="F87508"/>
                </a:solidFill>
              </a:rPr>
              <a:t>)</a:t>
            </a:r>
          </a:p>
          <a:p>
            <a:r>
              <a:rPr lang="en-US" altLang="zh-TW" sz="2800" dirty="0"/>
              <a:t>      </a:t>
            </a:r>
            <a:r>
              <a:rPr lang="en-US" altLang="zh-TW" sz="2800" b="1" dirty="0">
                <a:solidFill>
                  <a:srgbClr val="00B050"/>
                </a:solidFill>
              </a:rPr>
              <a:t>upper level is 6–9.5 km (500–300 </a:t>
            </a:r>
            <a:r>
              <a:rPr lang="en-US" altLang="zh-TW" sz="2800" b="1" dirty="0" err="1">
                <a:solidFill>
                  <a:srgbClr val="00B050"/>
                </a:solidFill>
              </a:rPr>
              <a:t>hPa</a:t>
            </a:r>
            <a:r>
              <a:rPr lang="en-US" altLang="zh-TW" sz="2800" b="1" dirty="0">
                <a:solidFill>
                  <a:srgbClr val="00B050"/>
                </a:solidFill>
              </a:rPr>
              <a:t>)</a:t>
            </a:r>
          </a:p>
          <a:p>
            <a:endParaRPr lang="en-US" altLang="zh-TW" sz="28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873C2CC-2EC5-4FAC-B99A-83EB417CD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7572" y="792071"/>
            <a:ext cx="4200525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6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9D12B5-3AC1-43FB-B4C3-F8A0B818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03" y="-96221"/>
            <a:ext cx="11998523" cy="1325563"/>
          </a:xfrm>
        </p:spPr>
        <p:txBody>
          <a:bodyPr>
            <a:normAutofit/>
          </a:bodyPr>
          <a:lstStyle/>
          <a:p>
            <a:pPr lvl="0"/>
            <a:r>
              <a:rPr lang="en-US" altLang="zh-TW" sz="3600" dirty="0"/>
              <a:t>Relationship between Latent Heating and Frozen Hydrometeors</a:t>
            </a:r>
            <a:endParaRPr lang="zh-TW" altLang="en-US" sz="36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00259A-A421-4F5B-B4FD-18879A8DFE9B}"/>
              </a:ext>
            </a:extLst>
          </p:cNvPr>
          <p:cNvSpPr/>
          <p:nvPr/>
        </p:nvSpPr>
        <p:spPr>
          <a:xfrm>
            <a:off x="19574" y="0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74446DF-0945-46AC-9EAA-D3E77DBFB1C9}"/>
              </a:ext>
            </a:extLst>
          </p:cNvPr>
          <p:cNvSpPr txBox="1"/>
          <p:nvPr/>
        </p:nvSpPr>
        <p:spPr>
          <a:xfrm>
            <a:off x="520118" y="1107347"/>
            <a:ext cx="598599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TW" sz="2800" dirty="0"/>
              <a:t>Examine 24-h prior and to and after </a:t>
            </a:r>
          </a:p>
          <a:p>
            <a:r>
              <a:rPr lang="en-US" altLang="zh-TW" sz="2800" dirty="0"/>
              <a:t>      LMI, only those storm with </a:t>
            </a:r>
          </a:p>
          <a:p>
            <a:r>
              <a:rPr lang="en-US" altLang="zh-TW" sz="2800" dirty="0"/>
              <a:t>      LMI &gt;30m/s</a:t>
            </a:r>
          </a:p>
          <a:p>
            <a:endParaRPr lang="en-US" altLang="zh-TW" sz="2800" dirty="0"/>
          </a:p>
          <a:p>
            <a:endParaRPr lang="en-US" altLang="zh-TW" sz="2800" dirty="0"/>
          </a:p>
          <a:p>
            <a:pPr marL="514350" indent="-514350">
              <a:buAutoNum type="arabicPeriod" startAt="2"/>
            </a:pPr>
            <a:r>
              <a:rPr lang="en-US" altLang="zh-TW" sz="2800" dirty="0"/>
              <a:t>On average, TC intensity grows by</a:t>
            </a:r>
          </a:p>
          <a:p>
            <a:r>
              <a:rPr lang="zh-TW" altLang="en-US" sz="2800" dirty="0"/>
              <a:t>      ～</a:t>
            </a:r>
            <a:r>
              <a:rPr lang="en-US" altLang="zh-TW" sz="2800" dirty="0"/>
              <a:t>10m/s 24 hours prior to LMI, and </a:t>
            </a:r>
          </a:p>
          <a:p>
            <a:r>
              <a:rPr lang="en-US" altLang="zh-TW" sz="2800" dirty="0"/>
              <a:t>      weaken by</a:t>
            </a:r>
            <a:r>
              <a:rPr lang="zh-TW" altLang="en-US" sz="2800" dirty="0"/>
              <a:t>～</a:t>
            </a:r>
            <a:r>
              <a:rPr lang="en-US" altLang="zh-TW" sz="2800" dirty="0"/>
              <a:t>5m/s hours after LMI</a:t>
            </a:r>
          </a:p>
          <a:p>
            <a:r>
              <a:rPr lang="en-US" altLang="zh-TW" sz="2800" dirty="0"/>
              <a:t>       (Fig 1c)</a:t>
            </a:r>
            <a:endParaRPr lang="zh-TW" altLang="en-US" sz="28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873C2CC-2EC5-4FAC-B99A-83EB417CD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445" y="817708"/>
            <a:ext cx="4200525" cy="587692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CE465DC-B183-4B48-805F-B388A53D8F2F}"/>
              </a:ext>
            </a:extLst>
          </p:cNvPr>
          <p:cNvSpPr/>
          <p:nvPr/>
        </p:nvSpPr>
        <p:spPr>
          <a:xfrm>
            <a:off x="6660445" y="3825380"/>
            <a:ext cx="4127797" cy="1736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A677EC7-5203-444A-A14F-3D64B56EB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0281" y="3247438"/>
            <a:ext cx="5654350" cy="24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0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9D12B5-3AC1-43FB-B4C3-F8A0B818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03" y="-96221"/>
            <a:ext cx="11998523" cy="1325563"/>
          </a:xfrm>
        </p:spPr>
        <p:txBody>
          <a:bodyPr>
            <a:normAutofit/>
          </a:bodyPr>
          <a:lstStyle/>
          <a:p>
            <a:pPr lvl="0"/>
            <a:r>
              <a:rPr lang="en-US" altLang="zh-TW" sz="3600" dirty="0"/>
              <a:t>Relationship between Latent Heating and Frozen Hydrometeors</a:t>
            </a:r>
            <a:endParaRPr lang="zh-TW" altLang="en-US" sz="36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00259A-A421-4F5B-B4FD-18879A8DFE9B}"/>
              </a:ext>
            </a:extLst>
          </p:cNvPr>
          <p:cNvSpPr/>
          <p:nvPr/>
        </p:nvSpPr>
        <p:spPr>
          <a:xfrm>
            <a:off x="19574" y="0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873C2CC-2EC5-4FAC-B99A-83EB417CD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643" y="755564"/>
            <a:ext cx="4200525" cy="5876925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99AE2CB-0D45-42A3-954B-E9F7587C0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16" y="1027664"/>
            <a:ext cx="6979883" cy="240133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7F3F317C-6FA0-401E-82EF-BD0FBEA1E5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16" y="3932720"/>
            <a:ext cx="6908863" cy="2575122"/>
          </a:xfrm>
          <a:prstGeom prst="rect">
            <a:avLst/>
          </a:prstGeom>
        </p:spPr>
      </p:pic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711E2D4A-606D-4FC6-B512-28E6FA96D7FD}"/>
              </a:ext>
            </a:extLst>
          </p:cNvPr>
          <p:cNvCxnSpPr>
            <a:cxnSpLocks/>
          </p:cNvCxnSpPr>
          <p:nvPr/>
        </p:nvCxnSpPr>
        <p:spPr>
          <a:xfrm>
            <a:off x="3266292" y="1320781"/>
            <a:ext cx="0" cy="48869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5ECD3358-43B9-43E9-B407-1F64E61E0EC7}"/>
              </a:ext>
            </a:extLst>
          </p:cNvPr>
          <p:cNvCxnSpPr>
            <a:cxnSpLocks/>
          </p:cNvCxnSpPr>
          <p:nvPr/>
        </p:nvCxnSpPr>
        <p:spPr>
          <a:xfrm>
            <a:off x="4747482" y="1320781"/>
            <a:ext cx="0" cy="48869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194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9D12B5-3AC1-43FB-B4C3-F8A0B818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03" y="-96221"/>
            <a:ext cx="11998523" cy="1325563"/>
          </a:xfrm>
        </p:spPr>
        <p:txBody>
          <a:bodyPr>
            <a:normAutofit/>
          </a:bodyPr>
          <a:lstStyle/>
          <a:p>
            <a:pPr lvl="0"/>
            <a:r>
              <a:rPr lang="en-US" altLang="zh-TW" sz="3600" dirty="0"/>
              <a:t>Relationship between Latent Heating and Frozen Hydrometeors</a:t>
            </a:r>
            <a:endParaRPr lang="zh-TW" altLang="en-US" sz="36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00259A-A421-4F5B-B4FD-18879A8DFE9B}"/>
              </a:ext>
            </a:extLst>
          </p:cNvPr>
          <p:cNvSpPr/>
          <p:nvPr/>
        </p:nvSpPr>
        <p:spPr>
          <a:xfrm>
            <a:off x="19574" y="0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9D30C9D-70A2-48EA-A279-4D6F8AA27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263" y="950768"/>
            <a:ext cx="6035012" cy="5751719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84263235-6E52-4E6F-833E-EAD0CE8FEFC1}"/>
              </a:ext>
            </a:extLst>
          </p:cNvPr>
          <p:cNvSpPr txBox="1"/>
          <p:nvPr/>
        </p:nvSpPr>
        <p:spPr>
          <a:xfrm>
            <a:off x="110002" y="1325563"/>
            <a:ext cx="602197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TW" sz="2800" dirty="0"/>
              <a:t>Examine </a:t>
            </a:r>
            <a:r>
              <a:rPr lang="en-US" altLang="zh-TW" sz="2800" b="1" dirty="0">
                <a:solidFill>
                  <a:srgbClr val="00B0F0"/>
                </a:solidFill>
              </a:rPr>
              <a:t>8-h prior and to and after </a:t>
            </a:r>
          </a:p>
          <a:p>
            <a:r>
              <a:rPr lang="en-US" altLang="zh-TW" sz="2800" dirty="0"/>
              <a:t>      Lifetime Maximum Intensity(LMI), </a:t>
            </a:r>
          </a:p>
          <a:p>
            <a:r>
              <a:rPr lang="en-US" altLang="zh-TW" sz="2800" dirty="0"/>
              <a:t>      maximum of IWP increases steadily</a:t>
            </a:r>
          </a:p>
          <a:p>
            <a:r>
              <a:rPr lang="en-US" altLang="zh-TW" sz="2800" dirty="0"/>
              <a:t>      </a:t>
            </a:r>
            <a:r>
              <a:rPr lang="en-US" altLang="zh-TW" sz="2800" dirty="0" err="1"/>
              <a:t>beform</a:t>
            </a:r>
            <a:r>
              <a:rPr lang="en-US" altLang="zh-TW" sz="2800" dirty="0"/>
              <a:t> LMI,</a:t>
            </a:r>
            <a:r>
              <a:rPr lang="zh-TW" altLang="en-US" sz="2800" dirty="0"/>
              <a:t> </a:t>
            </a:r>
            <a:r>
              <a:rPr lang="en-US" altLang="zh-TW" sz="2800" dirty="0"/>
              <a:t>drop sharply after LMI.</a:t>
            </a:r>
          </a:p>
          <a:p>
            <a:endParaRPr lang="en-US" altLang="zh-TW" sz="2800" dirty="0"/>
          </a:p>
          <a:p>
            <a:pPr marL="514350" indent="-514350">
              <a:buAutoNum type="arabicPeriod" startAt="2"/>
            </a:pPr>
            <a:r>
              <a:rPr lang="en-US" altLang="zh-TW" sz="2800" dirty="0"/>
              <a:t>Radius of </a:t>
            </a:r>
            <a:r>
              <a:rPr lang="en-US" altLang="zh-TW" sz="2800" b="1" dirty="0">
                <a:solidFill>
                  <a:srgbClr val="FF0000"/>
                </a:solidFill>
              </a:rPr>
              <a:t>IWP move outward with</a:t>
            </a:r>
          </a:p>
          <a:p>
            <a:r>
              <a:rPr lang="en-US" altLang="zh-TW" sz="2800" b="1" dirty="0">
                <a:solidFill>
                  <a:srgbClr val="FF0000"/>
                </a:solidFill>
              </a:rPr>
              <a:t>      respect to time</a:t>
            </a:r>
            <a:r>
              <a:rPr lang="en-US" altLang="zh-TW" sz="2800" dirty="0"/>
              <a:t>. This may due to the </a:t>
            </a:r>
          </a:p>
          <a:p>
            <a:r>
              <a:rPr lang="en-US" altLang="zh-TW" sz="2800" dirty="0"/>
              <a:t>      tilt of eyewall with the secondary </a:t>
            </a:r>
          </a:p>
          <a:p>
            <a:r>
              <a:rPr lang="en-US" altLang="zh-TW" sz="2800" dirty="0"/>
              <a:t>      circulation(before LMI)</a:t>
            </a:r>
          </a:p>
          <a:p>
            <a:r>
              <a:rPr lang="en-US" altLang="zh-TW" sz="2800" dirty="0"/>
              <a:t>      and expansion of eyewall(after LMI).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25F53A1C-010F-458E-A271-94713BBF9A66}"/>
              </a:ext>
            </a:extLst>
          </p:cNvPr>
          <p:cNvCxnSpPr/>
          <p:nvPr/>
        </p:nvCxnSpPr>
        <p:spPr>
          <a:xfrm>
            <a:off x="8336132" y="1229342"/>
            <a:ext cx="0" cy="38486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80AC094F-F240-4146-B8AF-66BD85F25674}"/>
              </a:ext>
            </a:extLst>
          </p:cNvPr>
          <p:cNvCxnSpPr/>
          <p:nvPr/>
        </p:nvCxnSpPr>
        <p:spPr>
          <a:xfrm>
            <a:off x="10051002" y="1229341"/>
            <a:ext cx="0" cy="38486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559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25DAD7C-2DD7-4520-AFFE-04B23D58A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114" y="3642042"/>
            <a:ext cx="6669297" cy="240133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79D12B5-3AC1-43FB-B4C3-F8A0B818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03" y="-96221"/>
            <a:ext cx="11998523" cy="1325563"/>
          </a:xfrm>
        </p:spPr>
        <p:txBody>
          <a:bodyPr>
            <a:normAutofit/>
          </a:bodyPr>
          <a:lstStyle/>
          <a:p>
            <a:pPr lvl="0"/>
            <a:r>
              <a:rPr lang="en-US" altLang="zh-TW" sz="3600" dirty="0"/>
              <a:t>Relationship between Latent Heating and Frozen Hydrometeors</a:t>
            </a:r>
            <a:endParaRPr lang="zh-TW" altLang="en-US" sz="36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00259A-A421-4F5B-B4FD-18879A8DFE9B}"/>
              </a:ext>
            </a:extLst>
          </p:cNvPr>
          <p:cNvSpPr/>
          <p:nvPr/>
        </p:nvSpPr>
        <p:spPr>
          <a:xfrm>
            <a:off x="19574" y="0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92D050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99AE2CB-0D45-42A3-954B-E9F7587C0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115" y="1027664"/>
            <a:ext cx="6979883" cy="2401336"/>
          </a:xfrm>
          <a:prstGeom prst="rect">
            <a:avLst/>
          </a:prstGeom>
        </p:spPr>
      </p:pic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711E2D4A-606D-4FC6-B512-28E6FA96D7FD}"/>
              </a:ext>
            </a:extLst>
          </p:cNvPr>
          <p:cNvCxnSpPr>
            <a:cxnSpLocks/>
          </p:cNvCxnSpPr>
          <p:nvPr/>
        </p:nvCxnSpPr>
        <p:spPr>
          <a:xfrm>
            <a:off x="8033091" y="1320781"/>
            <a:ext cx="0" cy="48869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5ECD3358-43B9-43E9-B407-1F64E61E0EC7}"/>
              </a:ext>
            </a:extLst>
          </p:cNvPr>
          <p:cNvCxnSpPr>
            <a:cxnSpLocks/>
          </p:cNvCxnSpPr>
          <p:nvPr/>
        </p:nvCxnSpPr>
        <p:spPr>
          <a:xfrm>
            <a:off x="9514281" y="1320781"/>
            <a:ext cx="0" cy="48869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ABE4C76-0976-4095-9538-89F2EC0B0529}"/>
              </a:ext>
            </a:extLst>
          </p:cNvPr>
          <p:cNvSpPr txBox="1"/>
          <p:nvPr/>
        </p:nvSpPr>
        <p:spPr>
          <a:xfrm>
            <a:off x="-62075" y="1361402"/>
            <a:ext cx="5299784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600" dirty="0"/>
              <a:t>     </a:t>
            </a:r>
            <a:r>
              <a:rPr lang="en-US" altLang="zh-TW" sz="2600" dirty="0"/>
              <a:t>1.</a:t>
            </a:r>
            <a:r>
              <a:rPr lang="zh-TW" altLang="en-US" sz="2600" dirty="0"/>
              <a:t> </a:t>
            </a:r>
            <a:r>
              <a:rPr lang="en-US" altLang="zh-TW" sz="2600" dirty="0"/>
              <a:t>Such evolving </a:t>
            </a:r>
            <a:r>
              <a:rPr lang="en-US" altLang="zh-TW" sz="2600" b="1" dirty="0">
                <a:solidFill>
                  <a:srgbClr val="FF0000"/>
                </a:solidFill>
              </a:rPr>
              <a:t>patterns of IWP </a:t>
            </a:r>
          </a:p>
          <a:p>
            <a:r>
              <a:rPr lang="zh-TW" altLang="en-US" sz="2600" dirty="0"/>
              <a:t>         </a:t>
            </a:r>
            <a:r>
              <a:rPr lang="en-US" altLang="zh-TW" sz="2600" dirty="0"/>
              <a:t>are nearly </a:t>
            </a:r>
            <a:r>
              <a:rPr lang="en-US" altLang="zh-TW" sz="2600" b="1" dirty="0">
                <a:solidFill>
                  <a:srgbClr val="FF0000"/>
                </a:solidFill>
              </a:rPr>
              <a:t>identical</a:t>
            </a:r>
            <a:r>
              <a:rPr lang="en-US" altLang="zh-TW" sz="2600" dirty="0"/>
              <a:t> to that of</a:t>
            </a:r>
          </a:p>
          <a:p>
            <a:r>
              <a:rPr lang="zh-TW" altLang="en-US" sz="2600" dirty="0"/>
              <a:t>     </a:t>
            </a:r>
            <a:r>
              <a:rPr lang="en-US" altLang="zh-TW" sz="2600" dirty="0"/>
              <a:t> </a:t>
            </a:r>
            <a:r>
              <a:rPr lang="zh-TW" altLang="en-US" sz="2600" dirty="0"/>
              <a:t>   </a:t>
            </a:r>
            <a:r>
              <a:rPr lang="en-US" altLang="zh-TW" sz="2600" b="1" dirty="0">
                <a:solidFill>
                  <a:srgbClr val="FF0000"/>
                </a:solidFill>
              </a:rPr>
              <a:t>latent heating</a:t>
            </a:r>
            <a:r>
              <a:rPr lang="en-US" altLang="zh-TW" sz="2600" dirty="0"/>
              <a:t> in the </a:t>
            </a:r>
            <a:r>
              <a:rPr lang="en-US" altLang="zh-TW" sz="2600" b="1" dirty="0">
                <a:solidFill>
                  <a:srgbClr val="FF0000"/>
                </a:solidFill>
              </a:rPr>
              <a:t>upper-level</a:t>
            </a:r>
          </a:p>
          <a:p>
            <a:r>
              <a:rPr lang="zh-TW" altLang="en-US" sz="2600" dirty="0"/>
              <a:t>      </a:t>
            </a:r>
            <a:endParaRPr lang="en-US" altLang="zh-TW" sz="2600" dirty="0"/>
          </a:p>
          <a:p>
            <a:r>
              <a:rPr lang="zh-TW" altLang="en-US" sz="2600" dirty="0"/>
              <a:t>     </a:t>
            </a:r>
            <a:r>
              <a:rPr lang="en-US" altLang="zh-TW" sz="2600" dirty="0"/>
              <a:t>2.</a:t>
            </a:r>
            <a:r>
              <a:rPr lang="zh-TW" altLang="en-US" sz="2600" dirty="0"/>
              <a:t> </a:t>
            </a:r>
            <a:r>
              <a:rPr lang="en-US" altLang="zh-TW" sz="2600" dirty="0"/>
              <a:t>IWP provides an accurate proxy </a:t>
            </a:r>
          </a:p>
          <a:p>
            <a:r>
              <a:rPr lang="zh-TW" altLang="en-US" sz="2600" dirty="0"/>
              <a:t>         </a:t>
            </a:r>
            <a:r>
              <a:rPr lang="en-US" altLang="zh-TW" sz="2600" dirty="0"/>
              <a:t>of upper-level latent heating</a:t>
            </a:r>
          </a:p>
          <a:p>
            <a:r>
              <a:rPr lang="zh-TW" altLang="en-US" sz="2600" dirty="0"/>
              <a:t>     </a:t>
            </a:r>
            <a:endParaRPr lang="en-US" altLang="zh-TW" sz="2600" dirty="0"/>
          </a:p>
          <a:p>
            <a:r>
              <a:rPr lang="zh-TW" altLang="en-US" sz="2600" dirty="0"/>
              <a:t>     </a:t>
            </a:r>
            <a:r>
              <a:rPr lang="en-US" altLang="zh-TW" sz="2600" dirty="0"/>
              <a:t>3.</a:t>
            </a:r>
            <a:r>
              <a:rPr lang="en-US" altLang="zh-TW" sz="2800" dirty="0"/>
              <a:t> </a:t>
            </a:r>
            <a:r>
              <a:rPr lang="en-US" altLang="zh-TW" sz="2800" b="1" dirty="0">
                <a:solidFill>
                  <a:srgbClr val="FF0000"/>
                </a:solidFill>
              </a:rPr>
              <a:t>Upper-level latent heating </a:t>
            </a:r>
          </a:p>
          <a:p>
            <a:r>
              <a:rPr lang="zh-TW" altLang="en-US" sz="2800" b="1" dirty="0">
                <a:solidFill>
                  <a:srgbClr val="FF0000"/>
                </a:solidFill>
              </a:rPr>
              <a:t>         </a:t>
            </a:r>
            <a:r>
              <a:rPr lang="en-US" altLang="zh-TW" sz="2800" b="1" dirty="0">
                <a:solidFill>
                  <a:srgbClr val="FF0000"/>
                </a:solidFill>
              </a:rPr>
              <a:t>might have information </a:t>
            </a:r>
          </a:p>
          <a:p>
            <a:r>
              <a:rPr lang="en-US" altLang="zh-TW" sz="2800" b="1" dirty="0">
                <a:solidFill>
                  <a:srgbClr val="FF0000"/>
                </a:solidFill>
              </a:rPr>
              <a:t>         about future TC intensity</a:t>
            </a:r>
            <a:endParaRPr lang="en-US" altLang="zh-TW" sz="2600" b="1" dirty="0">
              <a:solidFill>
                <a:srgbClr val="FF0000"/>
              </a:solidFill>
            </a:endParaRPr>
          </a:p>
          <a:p>
            <a:endParaRPr lang="en-US" altLang="zh-TW" sz="2600" dirty="0"/>
          </a:p>
          <a:p>
            <a:endParaRPr lang="en-US" altLang="zh-TW" sz="2600" dirty="0"/>
          </a:p>
        </p:txBody>
      </p:sp>
    </p:spTree>
    <p:extLst>
      <p:ext uri="{BB962C8B-B14F-4D97-AF65-F5344CB8AC3E}">
        <p14:creationId xmlns:p14="http://schemas.microsoft.com/office/powerpoint/2010/main" val="2513123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78AF8FD-944B-49A2-B87D-AAA42D91E6CC}"/>
              </a:ext>
            </a:extLst>
          </p:cNvPr>
          <p:cNvSpPr/>
          <p:nvPr/>
        </p:nvSpPr>
        <p:spPr>
          <a:xfrm>
            <a:off x="4803375" y="2967335"/>
            <a:ext cx="2585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</a:rPr>
              <a:t>Abstract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3A66F6B-A71C-4DAC-8A50-9DBE5D0103B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75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78AF8FD-944B-49A2-B87D-AAA42D91E6CC}"/>
              </a:ext>
            </a:extLst>
          </p:cNvPr>
          <p:cNvSpPr/>
          <p:nvPr/>
        </p:nvSpPr>
        <p:spPr>
          <a:xfrm>
            <a:off x="1903285" y="2551837"/>
            <a:ext cx="90079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en-US" altLang="zh-TW" sz="5400" dirty="0">
                <a:solidFill>
                  <a:srgbClr val="0070C0"/>
                </a:solidFill>
              </a:rPr>
              <a:t>Evaluation of Simulations </a:t>
            </a:r>
          </a:p>
          <a:p>
            <a:pPr lvl="0"/>
            <a:r>
              <a:rPr lang="en-US" altLang="zh-TW" sz="5400" dirty="0">
                <a:solidFill>
                  <a:srgbClr val="0070C0"/>
                </a:solidFill>
              </a:rPr>
              <a:t>by Comparison to Observations</a:t>
            </a:r>
            <a:endParaRPr lang="zh-TW" altLang="en-US" sz="5400" dirty="0">
              <a:solidFill>
                <a:srgbClr val="0070C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3A66F6B-A71C-4DAC-8A50-9DBE5D0103B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235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9D12B5-3AC1-43FB-B4C3-F8A0B818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03" y="-96221"/>
            <a:ext cx="11998523" cy="1325563"/>
          </a:xfrm>
        </p:spPr>
        <p:txBody>
          <a:bodyPr>
            <a:normAutofit/>
          </a:bodyPr>
          <a:lstStyle/>
          <a:p>
            <a:pPr lvl="0"/>
            <a:r>
              <a:rPr lang="en-US" altLang="zh-TW" sz="3600" dirty="0"/>
              <a:t>Evaluation of Simulations by Comparison to Observations</a:t>
            </a:r>
            <a:endParaRPr lang="zh-TW" altLang="en-US" sz="36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00259A-A421-4F5B-B4FD-18879A8DFE9B}"/>
              </a:ext>
            </a:extLst>
          </p:cNvPr>
          <p:cNvSpPr/>
          <p:nvPr/>
        </p:nvSpPr>
        <p:spPr>
          <a:xfrm>
            <a:off x="19574" y="0"/>
            <a:ext cx="12192000" cy="68580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ABE4C76-0976-4095-9538-89F2EC0B0529}"/>
              </a:ext>
            </a:extLst>
          </p:cNvPr>
          <p:cNvSpPr txBox="1"/>
          <p:nvPr/>
        </p:nvSpPr>
        <p:spPr>
          <a:xfrm>
            <a:off x="-62075" y="1361402"/>
            <a:ext cx="6281400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600" dirty="0"/>
              <a:t>     </a:t>
            </a:r>
            <a:r>
              <a:rPr lang="en-US" altLang="zh-TW" sz="2600" dirty="0"/>
              <a:t>1.</a:t>
            </a:r>
            <a:r>
              <a:rPr lang="zh-TW" altLang="en-US" sz="2600" dirty="0"/>
              <a:t>  </a:t>
            </a:r>
            <a:r>
              <a:rPr lang="en-US" altLang="zh-TW" sz="2600" dirty="0"/>
              <a:t>IWP horizontal distribution was rotated</a:t>
            </a:r>
          </a:p>
          <a:p>
            <a:r>
              <a:rPr lang="en-US" altLang="zh-TW" sz="2600" dirty="0"/>
              <a:t>          to  same direction of VWS</a:t>
            </a:r>
          </a:p>
          <a:p>
            <a:r>
              <a:rPr lang="zh-TW" altLang="en-US" sz="2600" dirty="0"/>
              <a:t>      </a:t>
            </a:r>
            <a:br>
              <a:rPr lang="en-US" altLang="zh-TW" sz="2600" dirty="0"/>
            </a:br>
            <a:r>
              <a:rPr lang="zh-TW" altLang="en-US" sz="2600" dirty="0"/>
              <a:t>     </a:t>
            </a:r>
            <a:r>
              <a:rPr lang="en-US" altLang="zh-TW" sz="2600" dirty="0"/>
              <a:t>2.</a:t>
            </a:r>
            <a:r>
              <a:rPr lang="zh-TW" altLang="en-US" sz="2600" dirty="0"/>
              <a:t> </a:t>
            </a:r>
            <a:r>
              <a:rPr lang="en-US" altLang="zh-TW" sz="2600" dirty="0"/>
              <a:t> Composite of IWP from SPARE-ICE</a:t>
            </a:r>
          </a:p>
          <a:p>
            <a:endParaRPr lang="en-US" altLang="zh-TW" sz="2600" dirty="0"/>
          </a:p>
          <a:p>
            <a:r>
              <a:rPr lang="en-US" altLang="zh-TW" sz="2600" dirty="0"/>
              <a:t>     3.  IWP is concentrated at the TC center</a:t>
            </a:r>
          </a:p>
          <a:p>
            <a:r>
              <a:rPr lang="en-US" altLang="zh-TW" sz="2600" dirty="0"/>
              <a:t>          and monotonically decreases outward.</a:t>
            </a:r>
          </a:p>
          <a:p>
            <a:endParaRPr lang="en-US" altLang="zh-TW" sz="2600" dirty="0"/>
          </a:p>
          <a:p>
            <a:r>
              <a:rPr lang="en-US" altLang="zh-TW" sz="2600" dirty="0"/>
              <a:t>     4.  Distribution is asymmetric, especially</a:t>
            </a:r>
          </a:p>
          <a:p>
            <a:r>
              <a:rPr lang="en-US" altLang="zh-TW" sz="2600" dirty="0"/>
              <a:t>          for TD and TS, with maximum at DSL. </a:t>
            </a:r>
          </a:p>
          <a:p>
            <a:endParaRPr lang="en-US" altLang="zh-TW" sz="2600" dirty="0"/>
          </a:p>
          <a:p>
            <a:endParaRPr lang="en-US" altLang="zh-TW" sz="2600" dirty="0"/>
          </a:p>
          <a:p>
            <a:endParaRPr lang="en-US" altLang="zh-TW" sz="26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AAF298E-466B-45B1-985E-4B4931579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974" y="1066799"/>
            <a:ext cx="5753922" cy="540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801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9D12B5-3AC1-43FB-B4C3-F8A0B818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03" y="-96221"/>
            <a:ext cx="11998523" cy="1325563"/>
          </a:xfrm>
        </p:spPr>
        <p:txBody>
          <a:bodyPr>
            <a:normAutofit/>
          </a:bodyPr>
          <a:lstStyle/>
          <a:p>
            <a:pPr lvl="0"/>
            <a:r>
              <a:rPr lang="en-US" altLang="zh-TW" sz="3600" dirty="0"/>
              <a:t>Evaluation of Simulations by Comparison to Observations</a:t>
            </a:r>
            <a:endParaRPr lang="zh-TW" altLang="en-US" sz="36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00259A-A421-4F5B-B4FD-18879A8DFE9B}"/>
              </a:ext>
            </a:extLst>
          </p:cNvPr>
          <p:cNvSpPr/>
          <p:nvPr/>
        </p:nvSpPr>
        <p:spPr>
          <a:xfrm>
            <a:off x="19574" y="0"/>
            <a:ext cx="12192000" cy="68580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AAF298E-466B-45B1-985E-4B4931579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072" y="1229342"/>
            <a:ext cx="5083430" cy="4775834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202AE540-DEC5-4A6A-B2E4-4DC824CA6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20" y="1148062"/>
            <a:ext cx="5364480" cy="433095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17F03A-BD8F-4086-A4CC-B850C008169D}"/>
              </a:ext>
            </a:extLst>
          </p:cNvPr>
          <p:cNvSpPr/>
          <p:nvPr/>
        </p:nvSpPr>
        <p:spPr>
          <a:xfrm>
            <a:off x="782320" y="1148062"/>
            <a:ext cx="10913182" cy="21336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3C1E478-E8DF-473B-8CAC-E12C3CB79A30}"/>
              </a:ext>
            </a:extLst>
          </p:cNvPr>
          <p:cNvSpPr/>
          <p:nvPr/>
        </p:nvSpPr>
        <p:spPr>
          <a:xfrm>
            <a:off x="3566160" y="3088622"/>
            <a:ext cx="2133600" cy="193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3A8AB54-74EE-4947-A383-7D9B5C53704E}"/>
              </a:ext>
            </a:extLst>
          </p:cNvPr>
          <p:cNvSpPr/>
          <p:nvPr/>
        </p:nvSpPr>
        <p:spPr>
          <a:xfrm>
            <a:off x="9143626" y="2997200"/>
            <a:ext cx="2093333" cy="1981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5C2FCA0-3A0C-448B-A2CF-CA45F1A21A1A}"/>
              </a:ext>
            </a:extLst>
          </p:cNvPr>
          <p:cNvSpPr/>
          <p:nvPr/>
        </p:nvSpPr>
        <p:spPr>
          <a:xfrm>
            <a:off x="3037810" y="5865713"/>
            <a:ext cx="10567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WRF</a:t>
            </a:r>
            <a:endParaRPr lang="zh-TW" alt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838FECE-DFE0-424F-8933-43D6785CDBB6}"/>
              </a:ext>
            </a:extLst>
          </p:cNvPr>
          <p:cNvSpPr/>
          <p:nvPr/>
        </p:nvSpPr>
        <p:spPr>
          <a:xfrm>
            <a:off x="8105715" y="5865713"/>
            <a:ext cx="20758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SPARE-ICE</a:t>
            </a:r>
            <a:endParaRPr lang="zh-TW" alt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170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9D12B5-3AC1-43FB-B4C3-F8A0B818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03" y="-96221"/>
            <a:ext cx="11998523" cy="1325563"/>
          </a:xfrm>
        </p:spPr>
        <p:txBody>
          <a:bodyPr>
            <a:normAutofit/>
          </a:bodyPr>
          <a:lstStyle/>
          <a:p>
            <a:pPr lvl="0"/>
            <a:r>
              <a:rPr lang="en-US" altLang="zh-TW" sz="3600" dirty="0"/>
              <a:t>Evaluation of Simulations by Comparison to Observations</a:t>
            </a:r>
            <a:endParaRPr lang="zh-TW" altLang="en-US" sz="36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EFA8D4B-49D8-4C9C-9A94-1FCBE34E0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332" y="1158561"/>
            <a:ext cx="6050765" cy="483171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200259A-A421-4F5B-B4FD-18879A8DFE9B}"/>
              </a:ext>
            </a:extLst>
          </p:cNvPr>
          <p:cNvSpPr/>
          <p:nvPr/>
        </p:nvSpPr>
        <p:spPr>
          <a:xfrm>
            <a:off x="19574" y="0"/>
            <a:ext cx="12192000" cy="68580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ABE4C76-0976-4095-9538-89F2EC0B0529}"/>
              </a:ext>
            </a:extLst>
          </p:cNvPr>
          <p:cNvSpPr txBox="1"/>
          <p:nvPr/>
        </p:nvSpPr>
        <p:spPr>
          <a:xfrm>
            <a:off x="-242212" y="1496737"/>
            <a:ext cx="6625660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600" dirty="0"/>
              <a:t>     </a:t>
            </a:r>
            <a:r>
              <a:rPr lang="en-US" altLang="zh-TW" sz="2600" dirty="0"/>
              <a:t>1.</a:t>
            </a:r>
            <a:r>
              <a:rPr lang="zh-TW" altLang="en-US" sz="2600" dirty="0"/>
              <a:t>  </a:t>
            </a:r>
            <a:r>
              <a:rPr lang="en-US" altLang="zh-TW" sz="2600" dirty="0"/>
              <a:t>Vertical distribution of IWC from </a:t>
            </a:r>
            <a:r>
              <a:rPr lang="en-US" altLang="zh-TW" sz="2600" dirty="0" err="1"/>
              <a:t>CloudSat</a:t>
            </a:r>
            <a:endParaRPr lang="en-US" altLang="zh-TW" sz="2600" dirty="0"/>
          </a:p>
          <a:p>
            <a:endParaRPr lang="en-US" altLang="zh-TW" sz="2600" dirty="0"/>
          </a:p>
          <a:p>
            <a:r>
              <a:rPr lang="en-US" altLang="zh-TW" sz="2600" dirty="0"/>
              <a:t>     2.  IWC</a:t>
            </a:r>
            <a:r>
              <a:rPr lang="zh-TW" altLang="en-US" sz="2600" dirty="0"/>
              <a:t> </a:t>
            </a:r>
            <a:r>
              <a:rPr lang="en-US" altLang="zh-TW" sz="2600" dirty="0"/>
              <a:t>is </a:t>
            </a:r>
            <a:r>
              <a:rPr lang="en-US" altLang="zh-TW" sz="2600" b="1" dirty="0">
                <a:solidFill>
                  <a:srgbClr val="FF0000"/>
                </a:solidFill>
              </a:rPr>
              <a:t>concentrated within 100km </a:t>
            </a:r>
            <a:r>
              <a:rPr lang="en-US" altLang="zh-TW" sz="2600" dirty="0"/>
              <a:t>of PCA</a:t>
            </a:r>
          </a:p>
          <a:p>
            <a:r>
              <a:rPr lang="en-US" altLang="zh-TW" sz="2600" dirty="0"/>
              <a:t>          at a </a:t>
            </a:r>
            <a:r>
              <a:rPr lang="en-US" altLang="zh-TW" sz="2600" b="1" dirty="0">
                <a:solidFill>
                  <a:srgbClr val="FF0000"/>
                </a:solidFill>
              </a:rPr>
              <a:t>height 5</a:t>
            </a:r>
            <a:r>
              <a:rPr lang="zh-TW" altLang="en-US" sz="2600" b="1" dirty="0">
                <a:solidFill>
                  <a:srgbClr val="FF0000"/>
                </a:solidFill>
              </a:rPr>
              <a:t>～</a:t>
            </a:r>
            <a:r>
              <a:rPr lang="en-US" altLang="zh-TW" sz="2600" b="1" dirty="0">
                <a:solidFill>
                  <a:srgbClr val="FF0000"/>
                </a:solidFill>
              </a:rPr>
              <a:t>15km</a:t>
            </a:r>
          </a:p>
          <a:p>
            <a:endParaRPr lang="en-US" altLang="zh-TW" sz="2600" dirty="0"/>
          </a:p>
          <a:p>
            <a:r>
              <a:rPr lang="en-US" altLang="zh-TW" sz="2600" dirty="0"/>
              <a:t>     3. Maximum located near PCA</a:t>
            </a:r>
          </a:p>
          <a:p>
            <a:endParaRPr lang="en-US" altLang="zh-TW" sz="2600" dirty="0"/>
          </a:p>
          <a:p>
            <a:r>
              <a:rPr lang="en-US" altLang="zh-TW" sz="2600" dirty="0"/>
              <a:t>     4. The greater IWC is, the stronger the TC is.</a:t>
            </a:r>
          </a:p>
          <a:p>
            <a:endParaRPr lang="en-US" altLang="zh-TW" sz="2600" dirty="0"/>
          </a:p>
          <a:p>
            <a:endParaRPr lang="en-US" altLang="zh-TW" sz="2600" dirty="0"/>
          </a:p>
          <a:p>
            <a:endParaRPr lang="en-US" altLang="zh-TW" sz="2600" dirty="0"/>
          </a:p>
        </p:txBody>
      </p:sp>
    </p:spTree>
    <p:extLst>
      <p:ext uri="{BB962C8B-B14F-4D97-AF65-F5344CB8AC3E}">
        <p14:creationId xmlns:p14="http://schemas.microsoft.com/office/powerpoint/2010/main" val="2328601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9D12B5-3AC1-43FB-B4C3-F8A0B818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03" y="-96221"/>
            <a:ext cx="11998523" cy="1325563"/>
          </a:xfrm>
        </p:spPr>
        <p:txBody>
          <a:bodyPr>
            <a:normAutofit/>
          </a:bodyPr>
          <a:lstStyle/>
          <a:p>
            <a:pPr lvl="0"/>
            <a:r>
              <a:rPr lang="en-US" altLang="zh-TW" sz="3600" dirty="0"/>
              <a:t>Evaluation of Simulations by Comparison to Observations</a:t>
            </a:r>
            <a:endParaRPr lang="zh-TW" altLang="en-US" sz="36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EFA8D4B-49D8-4C9C-9A94-1FCBE34E0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684" y="1293936"/>
            <a:ext cx="6050765" cy="483171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200259A-A421-4F5B-B4FD-18879A8DFE9B}"/>
              </a:ext>
            </a:extLst>
          </p:cNvPr>
          <p:cNvSpPr/>
          <p:nvPr/>
        </p:nvSpPr>
        <p:spPr>
          <a:xfrm>
            <a:off x="19574" y="0"/>
            <a:ext cx="12192000" cy="68580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E8B9680-EBD8-42A5-AAF8-087CA88DF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12" y="1154139"/>
            <a:ext cx="5594578" cy="467910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3163442-4799-4929-B317-6983DA55B830}"/>
              </a:ext>
            </a:extLst>
          </p:cNvPr>
          <p:cNvSpPr/>
          <p:nvPr/>
        </p:nvSpPr>
        <p:spPr>
          <a:xfrm>
            <a:off x="1114097" y="1460938"/>
            <a:ext cx="147144" cy="32792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9730D84-6583-4569-BA75-58BFE15D3E33}"/>
              </a:ext>
            </a:extLst>
          </p:cNvPr>
          <p:cNvSpPr/>
          <p:nvPr/>
        </p:nvSpPr>
        <p:spPr>
          <a:xfrm>
            <a:off x="3168869" y="1460938"/>
            <a:ext cx="147144" cy="32792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0D2301F-BC77-43F2-98A8-739888B4BA40}"/>
              </a:ext>
            </a:extLst>
          </p:cNvPr>
          <p:cNvSpPr/>
          <p:nvPr/>
        </p:nvSpPr>
        <p:spPr>
          <a:xfrm>
            <a:off x="6635103" y="1460938"/>
            <a:ext cx="147144" cy="32792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443EB27-9775-43D0-932A-8A47112DFBE0}"/>
              </a:ext>
            </a:extLst>
          </p:cNvPr>
          <p:cNvSpPr/>
          <p:nvPr/>
        </p:nvSpPr>
        <p:spPr>
          <a:xfrm>
            <a:off x="8988066" y="1460938"/>
            <a:ext cx="147144" cy="32792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90B543B-13E4-4B17-A169-F16960E75780}"/>
              </a:ext>
            </a:extLst>
          </p:cNvPr>
          <p:cNvSpPr/>
          <p:nvPr/>
        </p:nvSpPr>
        <p:spPr>
          <a:xfrm>
            <a:off x="3037810" y="5865713"/>
            <a:ext cx="10567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WRF</a:t>
            </a:r>
            <a:endParaRPr lang="zh-TW" alt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16618B7-5850-402F-8F72-CB2EE4A1F96A}"/>
              </a:ext>
            </a:extLst>
          </p:cNvPr>
          <p:cNvSpPr/>
          <p:nvPr/>
        </p:nvSpPr>
        <p:spPr>
          <a:xfrm>
            <a:off x="8219883" y="5865713"/>
            <a:ext cx="18474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CloudSat</a:t>
            </a:r>
            <a:endParaRPr lang="zh-TW" alt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265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9D12B5-3AC1-43FB-B4C3-F8A0B818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03" y="-96221"/>
            <a:ext cx="11998523" cy="1325563"/>
          </a:xfrm>
        </p:spPr>
        <p:txBody>
          <a:bodyPr>
            <a:normAutofit/>
          </a:bodyPr>
          <a:lstStyle/>
          <a:p>
            <a:pPr lvl="0"/>
            <a:r>
              <a:rPr lang="en-US" altLang="zh-TW" sz="3600" dirty="0"/>
              <a:t>Evaluation of Simulations by Comparison to Observations</a:t>
            </a:r>
            <a:endParaRPr lang="zh-TW" altLang="en-US" sz="36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00259A-A421-4F5B-B4FD-18879A8DFE9B}"/>
              </a:ext>
            </a:extLst>
          </p:cNvPr>
          <p:cNvSpPr/>
          <p:nvPr/>
        </p:nvSpPr>
        <p:spPr>
          <a:xfrm>
            <a:off x="19574" y="0"/>
            <a:ext cx="12192000" cy="68580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F0A3CA39-3FD1-4B01-B969-696B2C328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12" y="1154139"/>
            <a:ext cx="5594578" cy="4679101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B791119B-AFFC-4B88-82BF-44B21217839C}"/>
              </a:ext>
            </a:extLst>
          </p:cNvPr>
          <p:cNvSpPr/>
          <p:nvPr/>
        </p:nvSpPr>
        <p:spPr>
          <a:xfrm>
            <a:off x="2705011" y="5833240"/>
            <a:ext cx="10567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WRF</a:t>
            </a:r>
            <a:endParaRPr lang="zh-TW" alt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71B96765-0AF8-4CB9-8321-7DCB706C6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25" y="1229342"/>
            <a:ext cx="6214265" cy="4252277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AC240BF9-A993-40FB-94AC-047322546FCE}"/>
              </a:ext>
            </a:extLst>
          </p:cNvPr>
          <p:cNvSpPr/>
          <p:nvPr/>
        </p:nvSpPr>
        <p:spPr>
          <a:xfrm>
            <a:off x="5987619" y="5523478"/>
            <a:ext cx="54368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Clo</a:t>
            </a:r>
            <a:r>
              <a:rPr lang="en-US" altLang="zh-TW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udSat</a:t>
            </a:r>
            <a:endParaRPr lang="en-US" altLang="zh-TW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TW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r>
              <a:rPr lang="en-US" altLang="zh-TW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ootprint like slicing method</a:t>
            </a:r>
            <a:endParaRPr lang="zh-TW" alt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19827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9D12B5-3AC1-43FB-B4C3-F8A0B818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03" y="-96221"/>
            <a:ext cx="11998523" cy="1325563"/>
          </a:xfrm>
        </p:spPr>
        <p:txBody>
          <a:bodyPr>
            <a:normAutofit/>
          </a:bodyPr>
          <a:lstStyle/>
          <a:p>
            <a:pPr lvl="0"/>
            <a:r>
              <a:rPr lang="en-US" altLang="zh-TW" sz="3600" dirty="0"/>
              <a:t>Evaluation of Simulations by Comparison to Observations</a:t>
            </a:r>
            <a:endParaRPr lang="zh-TW" altLang="en-US" sz="36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00259A-A421-4F5B-B4FD-18879A8DFE9B}"/>
              </a:ext>
            </a:extLst>
          </p:cNvPr>
          <p:cNvSpPr/>
          <p:nvPr/>
        </p:nvSpPr>
        <p:spPr>
          <a:xfrm>
            <a:off x="19574" y="0"/>
            <a:ext cx="12192000" cy="68580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791119B-AFFC-4B88-82BF-44B21217839C}"/>
              </a:ext>
            </a:extLst>
          </p:cNvPr>
          <p:cNvSpPr/>
          <p:nvPr/>
        </p:nvSpPr>
        <p:spPr>
          <a:xfrm>
            <a:off x="1506302" y="5138149"/>
            <a:ext cx="292009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WRF-applied</a:t>
            </a:r>
          </a:p>
          <a:p>
            <a:pPr algn="ctr"/>
            <a:r>
              <a:rPr lang="en-US" altLang="zh-TW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CloudSat</a:t>
            </a:r>
            <a:r>
              <a:rPr lang="en-US" altLang="zh-TW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-like </a:t>
            </a:r>
          </a:p>
          <a:p>
            <a:pPr algn="ctr"/>
            <a:r>
              <a:rPr lang="en-US" altLang="zh-TW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slicing method</a:t>
            </a:r>
            <a:endParaRPr lang="zh-TW" altLang="en-US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TW" alt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71B96765-0AF8-4CB9-8321-7DCB706C6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006" y="837760"/>
            <a:ext cx="6214265" cy="4252277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AC240BF9-A993-40FB-94AC-047322546FCE}"/>
              </a:ext>
            </a:extLst>
          </p:cNvPr>
          <p:cNvSpPr/>
          <p:nvPr/>
        </p:nvSpPr>
        <p:spPr>
          <a:xfrm>
            <a:off x="6096000" y="5304822"/>
            <a:ext cx="54368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Clo</a:t>
            </a:r>
            <a:r>
              <a:rPr lang="en-US" altLang="zh-TW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udSat</a:t>
            </a:r>
            <a:endParaRPr lang="en-US" altLang="zh-TW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TW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r>
              <a:rPr lang="en-US" altLang="zh-TW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ootprint like slicing method</a:t>
            </a:r>
            <a:endParaRPr lang="zh-TW" alt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F1D7B43-4EF9-4AE5-8A53-1E826AAAB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55" y="837761"/>
            <a:ext cx="5637948" cy="425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530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F0A3CA39-3FD1-4B01-B969-696B2C328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63" y="576475"/>
            <a:ext cx="5594578" cy="467910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79D12B5-3AC1-43FB-B4C3-F8A0B818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03" y="-96221"/>
            <a:ext cx="11998523" cy="1325563"/>
          </a:xfrm>
        </p:spPr>
        <p:txBody>
          <a:bodyPr>
            <a:normAutofit/>
          </a:bodyPr>
          <a:lstStyle/>
          <a:p>
            <a:pPr lvl="0"/>
            <a:r>
              <a:rPr lang="en-US" altLang="zh-TW" sz="3600" dirty="0"/>
              <a:t>Evaluation of Simulations by Comparison to Observations</a:t>
            </a:r>
            <a:endParaRPr lang="zh-TW" altLang="en-US" sz="36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00259A-A421-4F5B-B4FD-18879A8DFE9B}"/>
              </a:ext>
            </a:extLst>
          </p:cNvPr>
          <p:cNvSpPr/>
          <p:nvPr/>
        </p:nvSpPr>
        <p:spPr>
          <a:xfrm>
            <a:off x="19574" y="0"/>
            <a:ext cx="12192000" cy="68580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D0B5EC3-AFE5-4AEC-B9C9-F7677D4B3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570" y="724598"/>
            <a:ext cx="5637948" cy="4252277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B791119B-AFFC-4B88-82BF-44B21217839C}"/>
              </a:ext>
            </a:extLst>
          </p:cNvPr>
          <p:cNvSpPr/>
          <p:nvPr/>
        </p:nvSpPr>
        <p:spPr>
          <a:xfrm>
            <a:off x="2606602" y="5595123"/>
            <a:ext cx="10567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WRF</a:t>
            </a:r>
            <a:endParaRPr lang="zh-TW" alt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D0EFE54-0320-4936-8D80-296C3B23DC32}"/>
              </a:ext>
            </a:extLst>
          </p:cNvPr>
          <p:cNvSpPr/>
          <p:nvPr/>
        </p:nvSpPr>
        <p:spPr>
          <a:xfrm>
            <a:off x="7467548" y="5039703"/>
            <a:ext cx="292009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WRF-applied</a:t>
            </a:r>
          </a:p>
          <a:p>
            <a:pPr algn="ctr"/>
            <a:r>
              <a:rPr lang="en-US" altLang="zh-TW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CloudSat</a:t>
            </a:r>
            <a:r>
              <a:rPr lang="en-US" altLang="zh-TW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-like </a:t>
            </a:r>
          </a:p>
          <a:p>
            <a:pPr algn="ctr"/>
            <a:r>
              <a:rPr lang="en-US" altLang="zh-TW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slicing method</a:t>
            </a:r>
            <a:endParaRPr lang="zh-TW" altLang="en-US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TW" alt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65706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9D12B5-3AC1-43FB-B4C3-F8A0B818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03" y="-96221"/>
            <a:ext cx="11998523" cy="1325563"/>
          </a:xfrm>
        </p:spPr>
        <p:txBody>
          <a:bodyPr>
            <a:normAutofit/>
          </a:bodyPr>
          <a:lstStyle/>
          <a:p>
            <a:pPr lvl="0"/>
            <a:r>
              <a:rPr lang="en-US" altLang="zh-TW" sz="3600" dirty="0"/>
              <a:t>Evaluation of Simulations by Comparison to Observations</a:t>
            </a:r>
            <a:endParaRPr lang="zh-TW" altLang="en-US" sz="36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00259A-A421-4F5B-B4FD-18879A8DFE9B}"/>
              </a:ext>
            </a:extLst>
          </p:cNvPr>
          <p:cNvSpPr/>
          <p:nvPr/>
        </p:nvSpPr>
        <p:spPr>
          <a:xfrm>
            <a:off x="19574" y="0"/>
            <a:ext cx="12192000" cy="68580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791119B-AFFC-4B88-82BF-44B21217839C}"/>
              </a:ext>
            </a:extLst>
          </p:cNvPr>
          <p:cNvSpPr/>
          <p:nvPr/>
        </p:nvSpPr>
        <p:spPr>
          <a:xfrm>
            <a:off x="1454206" y="5138149"/>
            <a:ext cx="302428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WRF-applied</a:t>
            </a:r>
          </a:p>
          <a:p>
            <a:pPr algn="ctr"/>
            <a:r>
              <a:rPr lang="en-US" altLang="zh-TW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CloudSat</a:t>
            </a:r>
            <a:r>
              <a:rPr lang="en-US" altLang="zh-TW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-like</a:t>
            </a:r>
          </a:p>
          <a:p>
            <a:pPr algn="ctr"/>
            <a:r>
              <a:rPr lang="en-US" altLang="zh-TW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slicing method</a:t>
            </a:r>
            <a:endParaRPr lang="zh-TW" altLang="en-US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TW" alt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F1D7B43-4EF9-4AE5-8A53-1E826AAAB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55" y="837761"/>
            <a:ext cx="5637948" cy="425227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8737A14-0BF3-48F9-AD7E-DBD2FDFF6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555" y="909407"/>
            <a:ext cx="6284542" cy="501839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6B2D849-A593-43E9-A896-9314A12860BD}"/>
              </a:ext>
            </a:extLst>
          </p:cNvPr>
          <p:cNvSpPr/>
          <p:nvPr/>
        </p:nvSpPr>
        <p:spPr>
          <a:xfrm>
            <a:off x="7823471" y="6020239"/>
            <a:ext cx="26911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6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CloudSat</a:t>
            </a:r>
            <a:endParaRPr lang="zh-TW" alt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5466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9D12B5-3AC1-43FB-B4C3-F8A0B818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03" y="-96221"/>
            <a:ext cx="11998523" cy="1325563"/>
          </a:xfrm>
        </p:spPr>
        <p:txBody>
          <a:bodyPr>
            <a:normAutofit/>
          </a:bodyPr>
          <a:lstStyle/>
          <a:p>
            <a:pPr lvl="0"/>
            <a:r>
              <a:rPr lang="en-US" altLang="zh-TW" sz="3600" dirty="0"/>
              <a:t>Evaluation of Simulations by Comparison to Observations</a:t>
            </a:r>
            <a:endParaRPr lang="zh-TW" altLang="en-US" sz="36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00259A-A421-4F5B-B4FD-18879A8DFE9B}"/>
              </a:ext>
            </a:extLst>
          </p:cNvPr>
          <p:cNvSpPr/>
          <p:nvPr/>
        </p:nvSpPr>
        <p:spPr>
          <a:xfrm>
            <a:off x="19574" y="0"/>
            <a:ext cx="12192000" cy="68580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ABE4C76-0976-4095-9538-89F2EC0B0529}"/>
              </a:ext>
            </a:extLst>
          </p:cNvPr>
          <p:cNvSpPr txBox="1"/>
          <p:nvPr/>
        </p:nvSpPr>
        <p:spPr>
          <a:xfrm>
            <a:off x="173903" y="1508639"/>
            <a:ext cx="7000364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TW" sz="2600" dirty="0"/>
              <a:t> Distinguish precipitating or  </a:t>
            </a:r>
          </a:p>
          <a:p>
            <a:r>
              <a:rPr lang="en-US" altLang="zh-TW" sz="2600" b="1" dirty="0">
                <a:solidFill>
                  <a:srgbClr val="FF0000"/>
                </a:solidFill>
              </a:rPr>
              <a:t>        non- precipitating IWC</a:t>
            </a:r>
            <a:r>
              <a:rPr lang="en-US" altLang="zh-TW" sz="2600" dirty="0"/>
              <a:t>.</a:t>
            </a:r>
          </a:p>
          <a:p>
            <a:r>
              <a:rPr lang="en-US" altLang="zh-TW" sz="2600" dirty="0"/>
              <a:t>      </a:t>
            </a:r>
          </a:p>
          <a:p>
            <a:pPr marL="514350" indent="-514350">
              <a:buAutoNum type="arabicPeriod" startAt="2"/>
            </a:pPr>
            <a:r>
              <a:rPr lang="en-US" altLang="zh-TW" sz="2600" dirty="0"/>
              <a:t>In convective system, precipitating IWC</a:t>
            </a:r>
          </a:p>
          <a:p>
            <a:r>
              <a:rPr lang="en-US" altLang="zh-TW" sz="2600" dirty="0"/>
              <a:t>       account for 80% of total IWC.</a:t>
            </a:r>
            <a:r>
              <a:rPr lang="en-US" altLang="zh-TW" sz="2800" dirty="0"/>
              <a:t> </a:t>
            </a:r>
          </a:p>
          <a:p>
            <a:r>
              <a:rPr lang="en-US" altLang="zh-TW" dirty="0"/>
              <a:t>          (</a:t>
            </a:r>
            <a:r>
              <a:rPr lang="en-US" altLang="zh-TW" dirty="0" err="1"/>
              <a:t>Waliser</a:t>
            </a:r>
            <a:r>
              <a:rPr lang="en-US" altLang="zh-TW" dirty="0"/>
              <a:t> et al. 2009, Chen et al. 2011, Deng et al. 2018).</a:t>
            </a:r>
          </a:p>
          <a:p>
            <a:endParaRPr lang="en-US" altLang="zh-TW" dirty="0"/>
          </a:p>
          <a:p>
            <a:r>
              <a:rPr lang="en-US" altLang="zh-TW" sz="2600" dirty="0"/>
              <a:t>3.</a:t>
            </a:r>
            <a:r>
              <a:rPr lang="zh-TW" altLang="en-US" sz="2600" dirty="0"/>
              <a:t>    </a:t>
            </a:r>
            <a:r>
              <a:rPr lang="en-US" altLang="zh-TW" sz="2600" dirty="0"/>
              <a:t>In these cases, </a:t>
            </a:r>
            <a:r>
              <a:rPr lang="en-US" altLang="zh-TW" sz="2600" dirty="0" err="1"/>
              <a:t>CloudSat</a:t>
            </a:r>
            <a:r>
              <a:rPr lang="en-US" altLang="zh-TW" sz="2600" dirty="0"/>
              <a:t> indicated that</a:t>
            </a:r>
          </a:p>
          <a:p>
            <a:r>
              <a:rPr lang="en-US" altLang="zh-TW" sz="2600" dirty="0"/>
              <a:t>       precipitating IWC account for </a:t>
            </a:r>
          </a:p>
          <a:p>
            <a:r>
              <a:rPr lang="en-US" altLang="zh-TW" sz="2600" dirty="0"/>
              <a:t>       85</a:t>
            </a:r>
            <a:r>
              <a:rPr lang="zh-TW" altLang="en-US" sz="2600" dirty="0"/>
              <a:t>～</a:t>
            </a:r>
            <a:r>
              <a:rPr lang="en-US" altLang="zh-TW" sz="2600" dirty="0"/>
              <a:t>90%</a:t>
            </a:r>
            <a:r>
              <a:rPr lang="zh-TW" altLang="en-US" sz="2600" dirty="0"/>
              <a:t> </a:t>
            </a:r>
            <a:r>
              <a:rPr lang="en-US" altLang="zh-TW" sz="2600" dirty="0"/>
              <a:t>of total IWC</a:t>
            </a:r>
          </a:p>
          <a:p>
            <a:endParaRPr lang="en-US" altLang="zh-TW" sz="2600" dirty="0"/>
          </a:p>
          <a:p>
            <a:pPr marL="514350" indent="-514350">
              <a:buAutoNum type="arabicPeriod" startAt="4"/>
            </a:pPr>
            <a:r>
              <a:rPr lang="en-US" altLang="zh-TW" sz="2600" dirty="0"/>
              <a:t>Non-precipitating IWC is concentrated at</a:t>
            </a:r>
          </a:p>
          <a:p>
            <a:r>
              <a:rPr lang="en-US" altLang="zh-TW" sz="2600" dirty="0"/>
              <a:t>       8</a:t>
            </a:r>
            <a:r>
              <a:rPr lang="zh-TW" altLang="en-US" sz="2600" dirty="0"/>
              <a:t>～</a:t>
            </a:r>
            <a:r>
              <a:rPr lang="en-US" altLang="zh-TW" sz="2600" dirty="0"/>
              <a:t>13km</a:t>
            </a:r>
          </a:p>
          <a:p>
            <a:endParaRPr lang="en-US" altLang="zh-TW" dirty="0"/>
          </a:p>
          <a:p>
            <a:endParaRPr lang="en-US" altLang="zh-TW" sz="2600" dirty="0"/>
          </a:p>
          <a:p>
            <a:endParaRPr lang="en-US" altLang="zh-TW" sz="2600" dirty="0"/>
          </a:p>
          <a:p>
            <a:r>
              <a:rPr lang="en-US" altLang="zh-TW" sz="2600" dirty="0"/>
              <a:t>      </a:t>
            </a:r>
          </a:p>
          <a:p>
            <a:endParaRPr lang="en-US" altLang="zh-TW" sz="2600" dirty="0"/>
          </a:p>
          <a:p>
            <a:endParaRPr lang="en-US" altLang="zh-TW" sz="26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018D1C0-326E-496F-924B-36FEBA98F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193" y="1144501"/>
            <a:ext cx="5217904" cy="484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37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9D12B5-3AC1-43FB-B4C3-F8A0B818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89" y="222040"/>
            <a:ext cx="10515600" cy="1325563"/>
          </a:xfrm>
        </p:spPr>
        <p:txBody>
          <a:bodyPr/>
          <a:lstStyle/>
          <a:p>
            <a:r>
              <a:rPr lang="en-US" altLang="zh-TW" dirty="0"/>
              <a:t>Abstract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7A5BECD-3CBA-4FE5-B662-CF326D98D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89" y="1321774"/>
            <a:ext cx="11319589" cy="531418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altLang="zh-TW" dirty="0"/>
              <a:t>To examine and validate the relationship between frozen hydrometeors and</a:t>
            </a:r>
          </a:p>
          <a:p>
            <a:pPr marL="0" indent="0">
              <a:buNone/>
            </a:pPr>
            <a:r>
              <a:rPr lang="en-US" altLang="zh-TW" dirty="0"/>
              <a:t>        latent heating in model simulation .</a:t>
            </a:r>
          </a:p>
          <a:p>
            <a:pPr marL="514350" indent="-514350">
              <a:buAutoNum type="arabicPeriod" startAt="2"/>
            </a:pPr>
            <a:endParaRPr lang="en-US" altLang="zh-TW" dirty="0"/>
          </a:p>
          <a:p>
            <a:pPr marL="514350" indent="-514350">
              <a:buAutoNum type="arabicPeriod" startAt="2"/>
            </a:pPr>
            <a:r>
              <a:rPr lang="en-US" altLang="zh-TW" dirty="0"/>
              <a:t>To evaluate the capability of WRF to reproduce the frozen hydrometeors</a:t>
            </a:r>
          </a:p>
          <a:p>
            <a:pPr marL="0" indent="0">
              <a:buNone/>
            </a:pPr>
            <a:r>
              <a:rPr lang="en-US" altLang="zh-TW" dirty="0"/>
              <a:t>      and the </a:t>
            </a:r>
            <a:r>
              <a:rPr lang="en-US" altLang="zh-TW" b="1" dirty="0">
                <a:solidFill>
                  <a:srgbClr val="FF0000"/>
                </a:solidFill>
              </a:rPr>
              <a:t>relationship between frozen hydrometeors and TC intensification</a:t>
            </a:r>
            <a:r>
              <a:rPr lang="en-US" altLang="zh-TW" dirty="0"/>
              <a:t>.</a:t>
            </a:r>
          </a:p>
          <a:p>
            <a:pPr marL="0" indent="0">
              <a:buNone/>
            </a:pPr>
            <a:endParaRPr lang="en-US" altLang="zh-TW" dirty="0"/>
          </a:p>
          <a:p>
            <a:pPr marL="514350" indent="-514350">
              <a:buAutoNum type="arabicPeriod" startAt="3"/>
            </a:pPr>
            <a:r>
              <a:rPr lang="en-US" altLang="zh-TW" dirty="0"/>
              <a:t>WRF output result indicated that </a:t>
            </a:r>
            <a:r>
              <a:rPr lang="en-US" altLang="zh-TW" b="1" dirty="0">
                <a:solidFill>
                  <a:srgbClr val="FF0000"/>
                </a:solidFill>
              </a:rPr>
              <a:t>latent heating is strongly related to the   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FF0000"/>
                </a:solidFill>
              </a:rPr>
              <a:t>       amount of ice water content(IWC)</a:t>
            </a:r>
            <a:r>
              <a:rPr lang="en-US" altLang="zh-TW" dirty="0"/>
              <a:t> which can serve a observable proxy </a:t>
            </a:r>
          </a:p>
          <a:p>
            <a:pPr marL="0" indent="0">
              <a:buNone/>
            </a:pPr>
            <a:r>
              <a:rPr lang="en-US" altLang="zh-TW" dirty="0"/>
              <a:t>      for latent heating in mid-to-upper troposphere. 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4.   Model captures the </a:t>
            </a:r>
            <a:r>
              <a:rPr lang="en-US" altLang="zh-TW" b="1" dirty="0">
                <a:solidFill>
                  <a:srgbClr val="FF0000"/>
                </a:solidFill>
              </a:rPr>
              <a:t>signature of increased IWC for intensifying TCs</a:t>
            </a:r>
            <a:r>
              <a:rPr lang="en-US" altLang="zh-TW" dirty="0"/>
              <a:t>,      </a:t>
            </a:r>
          </a:p>
          <a:p>
            <a:pPr marL="0" indent="0">
              <a:buNone/>
            </a:pPr>
            <a:r>
              <a:rPr lang="en-US" altLang="zh-TW" dirty="0"/>
              <a:t>      suggesting that observations of IWC provide a </a:t>
            </a:r>
            <a:r>
              <a:rPr lang="en-US" altLang="zh-TW" b="1" dirty="0">
                <a:solidFill>
                  <a:srgbClr val="FF0000"/>
                </a:solidFill>
              </a:rPr>
              <a:t>useful diagnostic for    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FF0000"/>
                </a:solidFill>
              </a:rPr>
              <a:t>      understanding and evaluating model simulation of TC intensification</a:t>
            </a:r>
            <a:r>
              <a:rPr lang="en-US" altLang="zh-TW" dirty="0"/>
              <a:t>.</a:t>
            </a:r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00259A-A421-4F5B-B4FD-18879A8DFE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09302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9D12B5-3AC1-43FB-B4C3-F8A0B818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03" y="-96221"/>
            <a:ext cx="11998523" cy="1325563"/>
          </a:xfrm>
        </p:spPr>
        <p:txBody>
          <a:bodyPr>
            <a:normAutofit/>
          </a:bodyPr>
          <a:lstStyle/>
          <a:p>
            <a:pPr lvl="0"/>
            <a:r>
              <a:rPr lang="en-US" altLang="zh-TW" sz="3600" dirty="0"/>
              <a:t>Evaluation of Simulations by Comparison to Observations</a:t>
            </a:r>
            <a:endParaRPr lang="zh-TW" altLang="en-US" sz="36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00259A-A421-4F5B-B4FD-18879A8DFE9B}"/>
              </a:ext>
            </a:extLst>
          </p:cNvPr>
          <p:cNvSpPr/>
          <p:nvPr/>
        </p:nvSpPr>
        <p:spPr>
          <a:xfrm>
            <a:off x="19574" y="0"/>
            <a:ext cx="12192000" cy="68580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ABE4C76-0976-4095-9538-89F2EC0B0529}"/>
              </a:ext>
            </a:extLst>
          </p:cNvPr>
          <p:cNvSpPr txBox="1"/>
          <p:nvPr/>
        </p:nvSpPr>
        <p:spPr>
          <a:xfrm>
            <a:off x="-242212" y="1496737"/>
            <a:ext cx="6110006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600" dirty="0"/>
              <a:t>     </a:t>
            </a:r>
            <a:r>
              <a:rPr lang="en-US" altLang="zh-TW" sz="2600" dirty="0"/>
              <a:t>1.</a:t>
            </a:r>
            <a:r>
              <a:rPr lang="zh-TW" altLang="en-US" sz="2600" dirty="0"/>
              <a:t>  </a:t>
            </a:r>
            <a:r>
              <a:rPr lang="en-US" altLang="zh-TW" sz="2600" dirty="0"/>
              <a:t>Vertical distribution of IWC from WRF</a:t>
            </a:r>
          </a:p>
          <a:p>
            <a:r>
              <a:rPr lang="en-US" altLang="zh-TW" sz="2600" dirty="0"/>
              <a:t>          but with </a:t>
            </a:r>
            <a:r>
              <a:rPr lang="en-US" altLang="zh-TW" sz="2600" b="1" dirty="0">
                <a:solidFill>
                  <a:srgbClr val="00B0F0"/>
                </a:solidFill>
              </a:rPr>
              <a:t>Thompson schemes</a:t>
            </a:r>
            <a:r>
              <a:rPr lang="en-US" altLang="zh-TW" sz="2600" dirty="0"/>
              <a:t>.</a:t>
            </a:r>
          </a:p>
          <a:p>
            <a:endParaRPr lang="en-US" altLang="zh-TW" sz="2600" dirty="0"/>
          </a:p>
          <a:p>
            <a:r>
              <a:rPr lang="en-US" altLang="zh-TW" sz="2600" dirty="0"/>
              <a:t>     2.  Applied </a:t>
            </a:r>
            <a:r>
              <a:rPr lang="en-US" altLang="zh-TW" sz="2600" dirty="0" err="1"/>
              <a:t>CloudSat</a:t>
            </a:r>
            <a:r>
              <a:rPr lang="en-US" altLang="zh-TW" sz="2600" dirty="0"/>
              <a:t>-like slicing method.</a:t>
            </a:r>
          </a:p>
          <a:p>
            <a:endParaRPr lang="en-US" altLang="zh-TW" sz="2600" dirty="0"/>
          </a:p>
          <a:p>
            <a:r>
              <a:rPr lang="en-US" altLang="zh-TW" sz="2600" dirty="0"/>
              <a:t>     3. </a:t>
            </a:r>
            <a:r>
              <a:rPr lang="en-US" altLang="zh-TW" sz="2800" dirty="0"/>
              <a:t>The production of cloud ice in a full </a:t>
            </a:r>
          </a:p>
          <a:p>
            <a:r>
              <a:rPr lang="en-US" altLang="zh-TW" sz="2800" dirty="0"/>
              <a:t>        physics model is regulated mainly</a:t>
            </a:r>
          </a:p>
          <a:p>
            <a:r>
              <a:rPr lang="en-US" altLang="zh-TW" sz="2800" dirty="0"/>
              <a:t>        by the microphysics scheme. </a:t>
            </a:r>
          </a:p>
          <a:p>
            <a:r>
              <a:rPr lang="en-US" altLang="zh-TW" sz="2800" dirty="0"/>
              <a:t>        The </a:t>
            </a:r>
            <a:r>
              <a:rPr lang="en-US" altLang="zh-TW" sz="2800" b="1" dirty="0">
                <a:solidFill>
                  <a:srgbClr val="FF0000"/>
                </a:solidFill>
              </a:rPr>
              <a:t>choice of scheme may change</a:t>
            </a:r>
          </a:p>
          <a:p>
            <a:r>
              <a:rPr lang="en-US" altLang="zh-TW" sz="2800" b="1" dirty="0">
                <a:solidFill>
                  <a:srgbClr val="FF0000"/>
                </a:solidFill>
              </a:rPr>
              <a:t>        the result of simulations.</a:t>
            </a:r>
          </a:p>
          <a:p>
            <a:r>
              <a:rPr lang="da-DK" altLang="zh-TW" sz="2800" dirty="0"/>
              <a:t>        </a:t>
            </a:r>
            <a:r>
              <a:rPr lang="da-DK" altLang="zh-TW" sz="1600" dirty="0"/>
              <a:t>( Bao et al. 2012; Alvey et al. 2015; Fovell et al. 2016)</a:t>
            </a:r>
            <a:endParaRPr lang="en-US" altLang="zh-TW" sz="1600" dirty="0"/>
          </a:p>
          <a:p>
            <a:endParaRPr lang="en-US" altLang="zh-TW" sz="1600" dirty="0"/>
          </a:p>
          <a:p>
            <a:endParaRPr lang="en-US" altLang="zh-TW" sz="26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EA9DD92-21E7-4650-96FD-C723F7F50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777" y="1220587"/>
            <a:ext cx="5271962" cy="441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760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9D12B5-3AC1-43FB-B4C3-F8A0B818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03" y="-96221"/>
            <a:ext cx="11998523" cy="1325563"/>
          </a:xfrm>
        </p:spPr>
        <p:txBody>
          <a:bodyPr>
            <a:normAutofit/>
          </a:bodyPr>
          <a:lstStyle/>
          <a:p>
            <a:pPr lvl="0"/>
            <a:r>
              <a:rPr lang="en-US" altLang="zh-TW" sz="3600" dirty="0"/>
              <a:t>Evaluation of Simulations by Comparison to Observations</a:t>
            </a:r>
            <a:endParaRPr lang="zh-TW" altLang="en-US" sz="36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00259A-A421-4F5B-B4FD-18879A8DFE9B}"/>
              </a:ext>
            </a:extLst>
          </p:cNvPr>
          <p:cNvSpPr/>
          <p:nvPr/>
        </p:nvSpPr>
        <p:spPr>
          <a:xfrm>
            <a:off x="19574" y="0"/>
            <a:ext cx="12192000" cy="68580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791119B-AFFC-4B88-82BF-44B21217839C}"/>
              </a:ext>
            </a:extLst>
          </p:cNvPr>
          <p:cNvSpPr/>
          <p:nvPr/>
        </p:nvSpPr>
        <p:spPr>
          <a:xfrm>
            <a:off x="2421683" y="5697073"/>
            <a:ext cx="14327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WSM6</a:t>
            </a:r>
            <a:endParaRPr lang="zh-TW" alt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F1D7B43-4EF9-4AE5-8A53-1E826AAAB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54" y="837761"/>
            <a:ext cx="6006625" cy="453034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78971BAC-E422-4BE6-8C41-8156AE0D6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583" y="951278"/>
            <a:ext cx="5271962" cy="441682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549F8E04-DEC9-4F60-A571-0AAF09B99F5F}"/>
              </a:ext>
            </a:extLst>
          </p:cNvPr>
          <p:cNvSpPr/>
          <p:nvPr/>
        </p:nvSpPr>
        <p:spPr>
          <a:xfrm>
            <a:off x="7968865" y="5583556"/>
            <a:ext cx="2170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Thompson</a:t>
            </a:r>
            <a:endParaRPr lang="zh-TW" alt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70323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9D12B5-3AC1-43FB-B4C3-F8A0B818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03" y="-96221"/>
            <a:ext cx="11998523" cy="1325563"/>
          </a:xfrm>
        </p:spPr>
        <p:txBody>
          <a:bodyPr>
            <a:normAutofit/>
          </a:bodyPr>
          <a:lstStyle/>
          <a:p>
            <a:pPr lvl="0"/>
            <a:r>
              <a:rPr lang="en-US" altLang="zh-TW" sz="3600" dirty="0"/>
              <a:t>Evaluation of Simulations by Comparison to Observations</a:t>
            </a:r>
            <a:endParaRPr lang="zh-TW" altLang="en-US" sz="36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00259A-A421-4F5B-B4FD-18879A8DFE9B}"/>
              </a:ext>
            </a:extLst>
          </p:cNvPr>
          <p:cNvSpPr/>
          <p:nvPr/>
        </p:nvSpPr>
        <p:spPr>
          <a:xfrm>
            <a:off x="19574" y="0"/>
            <a:ext cx="12192000" cy="68580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791119B-AFFC-4B88-82BF-44B21217839C}"/>
              </a:ext>
            </a:extLst>
          </p:cNvPr>
          <p:cNvSpPr/>
          <p:nvPr/>
        </p:nvSpPr>
        <p:spPr>
          <a:xfrm>
            <a:off x="1545021" y="5488379"/>
            <a:ext cx="34239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Thompson</a:t>
            </a:r>
            <a:endParaRPr lang="zh-TW" alt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8737A14-0BF3-48F9-AD7E-DBD2FDFF6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058" y="837761"/>
            <a:ext cx="5549997" cy="443183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6B2D849-A593-43E9-A896-9314A12860BD}"/>
              </a:ext>
            </a:extLst>
          </p:cNvPr>
          <p:cNvSpPr/>
          <p:nvPr/>
        </p:nvSpPr>
        <p:spPr>
          <a:xfrm>
            <a:off x="7955809" y="5409538"/>
            <a:ext cx="26911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6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CloudSat</a:t>
            </a:r>
            <a:endParaRPr lang="zh-TW" alt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E5C6AA2E-106E-4113-9735-9D3A8AAC0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81" y="975333"/>
            <a:ext cx="5271962" cy="441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835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9D12B5-3AC1-43FB-B4C3-F8A0B818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03" y="-96221"/>
            <a:ext cx="11998523" cy="1325563"/>
          </a:xfrm>
        </p:spPr>
        <p:txBody>
          <a:bodyPr>
            <a:normAutofit/>
          </a:bodyPr>
          <a:lstStyle/>
          <a:p>
            <a:pPr lvl="0"/>
            <a:r>
              <a:rPr lang="en-US" altLang="zh-TW" sz="3600" dirty="0"/>
              <a:t>Evaluation of Simulations by Comparison to Observations</a:t>
            </a:r>
            <a:endParaRPr lang="zh-TW" altLang="en-US" sz="36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00259A-A421-4F5B-B4FD-18879A8DFE9B}"/>
              </a:ext>
            </a:extLst>
          </p:cNvPr>
          <p:cNvSpPr/>
          <p:nvPr/>
        </p:nvSpPr>
        <p:spPr>
          <a:xfrm>
            <a:off x="19574" y="0"/>
            <a:ext cx="12192000" cy="68580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ABE4C76-0976-4095-9538-89F2EC0B0529}"/>
              </a:ext>
            </a:extLst>
          </p:cNvPr>
          <p:cNvSpPr txBox="1"/>
          <p:nvPr/>
        </p:nvSpPr>
        <p:spPr>
          <a:xfrm>
            <a:off x="255197" y="1859339"/>
            <a:ext cx="560185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600" dirty="0"/>
              <a:t>     </a:t>
            </a:r>
            <a:r>
              <a:rPr lang="en-US" altLang="zh-TW" sz="2600" dirty="0"/>
              <a:t>1.</a:t>
            </a:r>
            <a:r>
              <a:rPr lang="zh-TW" altLang="en-US" sz="2600" dirty="0"/>
              <a:t> </a:t>
            </a:r>
            <a:r>
              <a:rPr lang="en-US" altLang="zh-TW" sz="2600" dirty="0">
                <a:solidFill>
                  <a:srgbClr val="0070C0"/>
                </a:solidFill>
              </a:rPr>
              <a:t>Blue for </a:t>
            </a:r>
            <a:r>
              <a:rPr lang="en-US" altLang="zh-TW" sz="2600" dirty="0" err="1">
                <a:solidFill>
                  <a:srgbClr val="0070C0"/>
                </a:solidFill>
              </a:rPr>
              <a:t>CloudSat</a:t>
            </a:r>
            <a:endParaRPr lang="en-US" altLang="zh-TW" sz="2600" dirty="0">
              <a:solidFill>
                <a:srgbClr val="0070C0"/>
              </a:solidFill>
            </a:endParaRPr>
          </a:p>
          <a:p>
            <a:r>
              <a:rPr lang="en-US" altLang="zh-TW" sz="2600" dirty="0"/>
              <a:t>         </a:t>
            </a:r>
            <a:r>
              <a:rPr lang="en-US" altLang="zh-TW" sz="2600" dirty="0">
                <a:solidFill>
                  <a:srgbClr val="FFC000"/>
                </a:solidFill>
              </a:rPr>
              <a:t>Orange for WSM6</a:t>
            </a:r>
          </a:p>
          <a:p>
            <a:r>
              <a:rPr lang="en-US" altLang="zh-TW" sz="2600" dirty="0"/>
              <a:t>         </a:t>
            </a:r>
            <a:r>
              <a:rPr lang="en-US" altLang="zh-TW" sz="2600" dirty="0">
                <a:solidFill>
                  <a:srgbClr val="00B050"/>
                </a:solidFill>
              </a:rPr>
              <a:t>Green for Thompson</a:t>
            </a:r>
          </a:p>
          <a:p>
            <a:endParaRPr lang="en-US" altLang="zh-TW" sz="2600" dirty="0">
              <a:solidFill>
                <a:srgbClr val="00B050"/>
              </a:solidFill>
            </a:endParaRPr>
          </a:p>
          <a:p>
            <a:r>
              <a:rPr lang="en-US" altLang="zh-TW" sz="2600" dirty="0"/>
              <a:t>     2.</a:t>
            </a:r>
            <a:r>
              <a:rPr lang="zh-TW" altLang="en-US" sz="2600" dirty="0"/>
              <a:t> </a:t>
            </a:r>
            <a:r>
              <a:rPr lang="en-US" altLang="zh-TW" sz="2600" dirty="0"/>
              <a:t>Probability density function of IWC</a:t>
            </a:r>
          </a:p>
          <a:p>
            <a:r>
              <a:rPr lang="en-US" altLang="zh-TW" sz="2600" dirty="0"/>
              <a:t>         within 400 km of the PCA.</a:t>
            </a:r>
          </a:p>
          <a:p>
            <a:endParaRPr lang="en-US" altLang="zh-TW" sz="1600" dirty="0"/>
          </a:p>
          <a:p>
            <a:endParaRPr lang="en-US" altLang="zh-TW" sz="26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38A4894-FB0E-49E9-8D76-38CACFCF1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345" y="892255"/>
            <a:ext cx="6079752" cy="556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949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9D12B5-3AC1-43FB-B4C3-F8A0B818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03" y="-96221"/>
            <a:ext cx="11998523" cy="1325563"/>
          </a:xfrm>
        </p:spPr>
        <p:txBody>
          <a:bodyPr>
            <a:normAutofit/>
          </a:bodyPr>
          <a:lstStyle/>
          <a:p>
            <a:pPr lvl="0"/>
            <a:r>
              <a:rPr lang="en-US" altLang="zh-TW" sz="3600" dirty="0"/>
              <a:t>Evaluation of Simulations by Comparison to Observations</a:t>
            </a:r>
            <a:endParaRPr lang="zh-TW" altLang="en-US" sz="36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00259A-A421-4F5B-B4FD-18879A8DFE9B}"/>
              </a:ext>
            </a:extLst>
          </p:cNvPr>
          <p:cNvSpPr/>
          <p:nvPr/>
        </p:nvSpPr>
        <p:spPr>
          <a:xfrm>
            <a:off x="19574" y="0"/>
            <a:ext cx="12192000" cy="68580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38A4894-FB0E-49E9-8D76-38CACFCF1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345" y="892255"/>
            <a:ext cx="6079752" cy="5566351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8397BC45-ED9B-4CC3-876C-8F34A1CED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18" y="1325563"/>
            <a:ext cx="5127450" cy="399464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336F8FF-AE64-41AE-A728-45E7D40F6C44}"/>
              </a:ext>
            </a:extLst>
          </p:cNvPr>
          <p:cNvSpPr/>
          <p:nvPr/>
        </p:nvSpPr>
        <p:spPr>
          <a:xfrm>
            <a:off x="1239520" y="1879600"/>
            <a:ext cx="568960" cy="32207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FCC8B94-874A-47B4-BB9F-FF96AE39FD75}"/>
              </a:ext>
            </a:extLst>
          </p:cNvPr>
          <p:cNvSpPr/>
          <p:nvPr/>
        </p:nvSpPr>
        <p:spPr>
          <a:xfrm>
            <a:off x="3180080" y="4267200"/>
            <a:ext cx="1320800" cy="833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8EDB203-400E-4340-958B-1AB5B9F6264B}"/>
              </a:ext>
            </a:extLst>
          </p:cNvPr>
          <p:cNvSpPr/>
          <p:nvPr/>
        </p:nvSpPr>
        <p:spPr>
          <a:xfrm>
            <a:off x="489471" y="5690234"/>
            <a:ext cx="560717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TW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Higher percentage(&gt;70%) not shown</a:t>
            </a:r>
          </a:p>
          <a:p>
            <a:r>
              <a:rPr lang="en-US" altLang="zh-TW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the smallest bin (0</a:t>
            </a:r>
            <a:r>
              <a:rPr lang="zh-TW" alt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～</a:t>
            </a:r>
            <a:r>
              <a:rPr lang="en-US" altLang="zh-TW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12.5)</a:t>
            </a:r>
            <a:endParaRPr lang="zh-TW" alt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0EE465D0-1A01-4934-AE00-872296FEA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773" y="5347902"/>
            <a:ext cx="4949572" cy="34484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FF4EA886-09BB-47A8-BFC9-E157433162C5}"/>
              </a:ext>
            </a:extLst>
          </p:cNvPr>
          <p:cNvSpPr/>
          <p:nvPr/>
        </p:nvSpPr>
        <p:spPr>
          <a:xfrm>
            <a:off x="1180942" y="5532437"/>
            <a:ext cx="4224233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TW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Thompson scheme tend to </a:t>
            </a:r>
          </a:p>
          <a:p>
            <a:r>
              <a:rPr lang="en-US" altLang="zh-TW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Produce more cloud ice</a:t>
            </a:r>
          </a:p>
          <a:p>
            <a:r>
              <a:rPr lang="en-US" altLang="zh-TW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altLang="zh-TW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Varble</a:t>
            </a:r>
            <a:r>
              <a:rPr lang="en-US" altLang="zh-TW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et al. 2014)</a:t>
            </a:r>
            <a:endParaRPr lang="zh-TW" altLang="en-US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343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8" grpId="0"/>
      <p:bldP spid="8" grpId="1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78AF8FD-944B-49A2-B87D-AAA42D91E6CC}"/>
              </a:ext>
            </a:extLst>
          </p:cNvPr>
          <p:cNvSpPr/>
          <p:nvPr/>
        </p:nvSpPr>
        <p:spPr>
          <a:xfrm>
            <a:off x="2086165" y="2440077"/>
            <a:ext cx="89994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en-US" altLang="zh-TW" sz="5400" dirty="0">
                <a:solidFill>
                  <a:schemeClr val="accent2">
                    <a:lumMod val="75000"/>
                  </a:schemeClr>
                </a:solidFill>
              </a:rPr>
              <a:t>Can WRF Capture </a:t>
            </a:r>
          </a:p>
          <a:p>
            <a:pPr lvl="0"/>
            <a:r>
              <a:rPr lang="en-US" altLang="zh-TW" sz="5400" dirty="0">
                <a:solidFill>
                  <a:schemeClr val="accent2">
                    <a:lumMod val="75000"/>
                  </a:schemeClr>
                </a:solidFill>
              </a:rPr>
              <a:t>the Signal of TC Intensification?</a:t>
            </a:r>
            <a:endParaRPr lang="zh-TW" altLang="en-US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3A66F6B-A71C-4DAC-8A50-9DBE5D0103B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882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9D12B5-3AC1-43FB-B4C3-F8A0B818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03" y="-96221"/>
            <a:ext cx="11998523" cy="1325563"/>
          </a:xfrm>
        </p:spPr>
        <p:txBody>
          <a:bodyPr>
            <a:normAutofit/>
          </a:bodyPr>
          <a:lstStyle/>
          <a:p>
            <a:pPr lvl="0"/>
            <a:r>
              <a:rPr lang="en-US" altLang="zh-TW" sz="3600" dirty="0"/>
              <a:t>Can WRF Capture the Signal of TC Intensification?</a:t>
            </a:r>
            <a:endParaRPr lang="zh-TW" altLang="en-US" sz="36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00259A-A421-4F5B-B4FD-18879A8DFE9B}"/>
              </a:ext>
            </a:extLst>
          </p:cNvPr>
          <p:cNvSpPr/>
          <p:nvPr/>
        </p:nvSpPr>
        <p:spPr>
          <a:xfrm>
            <a:off x="19574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ABE4C76-0976-4095-9538-89F2EC0B0529}"/>
              </a:ext>
            </a:extLst>
          </p:cNvPr>
          <p:cNvSpPr txBox="1"/>
          <p:nvPr/>
        </p:nvSpPr>
        <p:spPr>
          <a:xfrm>
            <a:off x="-310534" y="1325563"/>
            <a:ext cx="6483698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600" dirty="0"/>
              <a:t>     </a:t>
            </a:r>
            <a:r>
              <a:rPr lang="en-US" altLang="zh-TW" sz="2600" dirty="0"/>
              <a:t>1.</a:t>
            </a:r>
            <a:r>
              <a:rPr lang="zh-TW" altLang="en-US" sz="2600" dirty="0"/>
              <a:t> </a:t>
            </a:r>
            <a:r>
              <a:rPr lang="en-US" altLang="zh-TW" sz="2600" dirty="0"/>
              <a:t>Previous analyses of </a:t>
            </a:r>
            <a:r>
              <a:rPr lang="en-US" altLang="zh-TW" sz="2600" dirty="0" err="1"/>
              <a:t>CloudSat</a:t>
            </a:r>
            <a:r>
              <a:rPr lang="en-US" altLang="zh-TW" sz="2600" dirty="0"/>
              <a:t> </a:t>
            </a:r>
          </a:p>
          <a:p>
            <a:r>
              <a:rPr lang="en-US" altLang="zh-TW" sz="2600" dirty="0"/>
              <a:t>         measurements found that </a:t>
            </a:r>
            <a:r>
              <a:rPr lang="en-US" altLang="zh-TW" sz="2600" b="1" dirty="0">
                <a:solidFill>
                  <a:srgbClr val="FF0000"/>
                </a:solidFill>
              </a:rPr>
              <a:t>intensifying </a:t>
            </a:r>
          </a:p>
          <a:p>
            <a:r>
              <a:rPr lang="en-US" altLang="zh-TW" sz="2600" b="1" dirty="0">
                <a:solidFill>
                  <a:srgbClr val="FF0000"/>
                </a:solidFill>
              </a:rPr>
              <a:t>         TCs tend to have greater IWC than that </a:t>
            </a:r>
          </a:p>
          <a:p>
            <a:r>
              <a:rPr lang="en-US" altLang="zh-TW" sz="2600" b="1" dirty="0">
                <a:solidFill>
                  <a:srgbClr val="FF0000"/>
                </a:solidFill>
              </a:rPr>
              <a:t>         of weakening TCs </a:t>
            </a:r>
            <a:r>
              <a:rPr lang="en-US" altLang="zh-TW" sz="2600" dirty="0"/>
              <a:t>(Wu and </a:t>
            </a:r>
            <a:r>
              <a:rPr lang="en-US" altLang="zh-TW" sz="2600" dirty="0" err="1"/>
              <a:t>Soden</a:t>
            </a:r>
            <a:r>
              <a:rPr lang="en-US" altLang="zh-TW" sz="2600" dirty="0"/>
              <a:t> 2017)</a:t>
            </a:r>
          </a:p>
          <a:p>
            <a:endParaRPr lang="en-US" altLang="zh-TW" sz="2600" dirty="0"/>
          </a:p>
          <a:p>
            <a:r>
              <a:rPr lang="en-US" altLang="zh-TW" sz="2600" dirty="0"/>
              <a:t>     2.</a:t>
            </a:r>
            <a:r>
              <a:rPr lang="en-US" altLang="zh-TW" sz="2800" dirty="0"/>
              <a:t> </a:t>
            </a:r>
            <a:r>
              <a:rPr lang="en-US" altLang="zh-TW" sz="2600" dirty="0"/>
              <a:t>To examine whether the WRF model </a:t>
            </a:r>
          </a:p>
          <a:p>
            <a:r>
              <a:rPr lang="en-US" altLang="zh-TW" sz="2600" dirty="0"/>
              <a:t>          reproduces this signal, we create</a:t>
            </a:r>
          </a:p>
          <a:p>
            <a:r>
              <a:rPr lang="en-US" altLang="zh-TW" sz="2600" dirty="0"/>
              <a:t>          composites of </a:t>
            </a:r>
            <a:r>
              <a:rPr lang="en-US" altLang="zh-TW" sz="2600" dirty="0" err="1"/>
              <a:t>CloudSat</a:t>
            </a:r>
            <a:r>
              <a:rPr lang="en-US" altLang="zh-TW" sz="2600" dirty="0"/>
              <a:t>-measured IWC </a:t>
            </a:r>
          </a:p>
          <a:p>
            <a:r>
              <a:rPr lang="en-US" altLang="zh-TW" sz="2600" dirty="0"/>
              <a:t>          for intensifying (&gt; 2.57 m/s; 5 knots) and </a:t>
            </a:r>
          </a:p>
          <a:p>
            <a:r>
              <a:rPr lang="en-US" altLang="zh-TW" sz="2600" dirty="0"/>
              <a:t>          weakening TCs (&lt; -2.57 m/s; -5 knots)</a:t>
            </a:r>
          </a:p>
          <a:p>
            <a:endParaRPr lang="en-US" altLang="zh-TW" sz="2600" dirty="0"/>
          </a:p>
          <a:p>
            <a:endParaRPr lang="en-US" altLang="zh-TW" sz="26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2120D56-C22F-4EF7-81BD-7967AA14B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106" y="1061544"/>
            <a:ext cx="5883991" cy="509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171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9D12B5-3AC1-43FB-B4C3-F8A0B818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03" y="-96221"/>
            <a:ext cx="11998523" cy="1325563"/>
          </a:xfrm>
        </p:spPr>
        <p:txBody>
          <a:bodyPr>
            <a:normAutofit/>
          </a:bodyPr>
          <a:lstStyle/>
          <a:p>
            <a:pPr lvl="0"/>
            <a:r>
              <a:rPr lang="en-US" altLang="zh-TW" sz="3600" dirty="0"/>
              <a:t>Can WRF Capture the Signal of TC Intensification?</a:t>
            </a:r>
            <a:endParaRPr lang="zh-TW" altLang="en-US" sz="36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00259A-A421-4F5B-B4FD-18879A8DFE9B}"/>
              </a:ext>
            </a:extLst>
          </p:cNvPr>
          <p:cNvSpPr/>
          <p:nvPr/>
        </p:nvSpPr>
        <p:spPr>
          <a:xfrm>
            <a:off x="19574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0ACDF59-12A5-4FAE-B969-B2FBAC080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56" y="912977"/>
            <a:ext cx="5703174" cy="454153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935DCCC-99EC-4391-ADCA-C2C5C8F69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3164" y="872498"/>
            <a:ext cx="5648941" cy="489388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2B25DB8-3907-41D5-8E63-ACA18DDAA051}"/>
              </a:ext>
            </a:extLst>
          </p:cNvPr>
          <p:cNvSpPr/>
          <p:nvPr/>
        </p:nvSpPr>
        <p:spPr>
          <a:xfrm>
            <a:off x="1815919" y="5305663"/>
            <a:ext cx="271523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WRF-applied</a:t>
            </a:r>
          </a:p>
          <a:p>
            <a:pPr algn="ctr"/>
            <a:r>
              <a:rPr lang="en-US" altLang="zh-TW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CloudSat</a:t>
            </a:r>
            <a:r>
              <a:rPr lang="en-US" altLang="zh-TW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-like</a:t>
            </a:r>
          </a:p>
          <a:p>
            <a:pPr algn="ctr"/>
            <a:r>
              <a:rPr lang="en-US" altLang="zh-TW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slicing method</a:t>
            </a:r>
            <a:endParaRPr lang="zh-TW" alt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TW" alt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1AECD8-0E54-4434-B7E0-73090F8E6E7D}"/>
              </a:ext>
            </a:extLst>
          </p:cNvPr>
          <p:cNvSpPr/>
          <p:nvPr/>
        </p:nvSpPr>
        <p:spPr>
          <a:xfrm>
            <a:off x="7955639" y="5662336"/>
            <a:ext cx="26911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6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CloudSat</a:t>
            </a:r>
            <a:endParaRPr lang="zh-TW" alt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B4DE626-FF39-4649-A403-5814C05FD3DE}"/>
              </a:ext>
            </a:extLst>
          </p:cNvPr>
          <p:cNvSpPr/>
          <p:nvPr/>
        </p:nvSpPr>
        <p:spPr>
          <a:xfrm>
            <a:off x="853440" y="3215956"/>
            <a:ext cx="812800" cy="9902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6F9795A-A298-4373-9006-CAEB615421C3}"/>
              </a:ext>
            </a:extLst>
          </p:cNvPr>
          <p:cNvSpPr/>
          <p:nvPr/>
        </p:nvSpPr>
        <p:spPr>
          <a:xfrm>
            <a:off x="6716452" y="3058160"/>
            <a:ext cx="1950027" cy="5892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8A37682-8778-4993-B3A0-A54B54D2ED4E}"/>
              </a:ext>
            </a:extLst>
          </p:cNvPr>
          <p:cNvSpPr/>
          <p:nvPr/>
        </p:nvSpPr>
        <p:spPr>
          <a:xfrm>
            <a:off x="3200400" y="3332480"/>
            <a:ext cx="1828800" cy="8737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06B90B3-947B-4236-B45A-52D093B364B5}"/>
              </a:ext>
            </a:extLst>
          </p:cNvPr>
          <p:cNvSpPr/>
          <p:nvPr/>
        </p:nvSpPr>
        <p:spPr>
          <a:xfrm>
            <a:off x="8920480" y="3121816"/>
            <a:ext cx="1950027" cy="5892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992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 animBg="1"/>
      <p:bldP spid="11" grpId="1" animBg="1"/>
      <p:bldP spid="12" grpId="0" animBg="1"/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9D12B5-3AC1-43FB-B4C3-F8A0B818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03" y="-96221"/>
            <a:ext cx="11998523" cy="1325563"/>
          </a:xfrm>
        </p:spPr>
        <p:txBody>
          <a:bodyPr>
            <a:normAutofit/>
          </a:bodyPr>
          <a:lstStyle/>
          <a:p>
            <a:pPr lvl="0"/>
            <a:r>
              <a:rPr lang="en-US" altLang="zh-TW" sz="3600" dirty="0"/>
              <a:t>Can WRF Capture the Signal of TC Intensification?</a:t>
            </a:r>
            <a:endParaRPr lang="zh-TW" altLang="en-US" sz="36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00259A-A421-4F5B-B4FD-18879A8DFE9B}"/>
              </a:ext>
            </a:extLst>
          </p:cNvPr>
          <p:cNvSpPr/>
          <p:nvPr/>
        </p:nvSpPr>
        <p:spPr>
          <a:xfrm>
            <a:off x="19574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0ACDF59-12A5-4FAE-B969-B2FBAC080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56" y="912977"/>
            <a:ext cx="5703174" cy="454153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2B25DB8-3907-41D5-8E63-ACA18DDAA051}"/>
              </a:ext>
            </a:extLst>
          </p:cNvPr>
          <p:cNvSpPr/>
          <p:nvPr/>
        </p:nvSpPr>
        <p:spPr>
          <a:xfrm>
            <a:off x="1815919" y="5305663"/>
            <a:ext cx="271523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WRF-applied</a:t>
            </a:r>
          </a:p>
          <a:p>
            <a:pPr algn="ctr"/>
            <a:r>
              <a:rPr lang="en-US" altLang="zh-TW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CloudSat</a:t>
            </a:r>
            <a:r>
              <a:rPr lang="en-US" altLang="zh-TW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-like</a:t>
            </a:r>
          </a:p>
          <a:p>
            <a:pPr algn="ctr"/>
            <a:r>
              <a:rPr lang="en-US" altLang="zh-TW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slicing method</a:t>
            </a:r>
            <a:endParaRPr lang="zh-TW" alt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TW" alt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37472792-3009-4165-B89D-D316ECB9C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3164" y="912977"/>
            <a:ext cx="5822922" cy="4340234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2B9FF687-16B7-4F0B-B2A7-2AF79E28E824}"/>
              </a:ext>
            </a:extLst>
          </p:cNvPr>
          <p:cNvSpPr/>
          <p:nvPr/>
        </p:nvSpPr>
        <p:spPr>
          <a:xfrm>
            <a:off x="7224275" y="5465264"/>
            <a:ext cx="372069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WRF-applied</a:t>
            </a:r>
          </a:p>
          <a:p>
            <a:pPr algn="ctr"/>
            <a:r>
              <a:rPr lang="en-US" altLang="zh-TW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azimuthally averaged</a:t>
            </a:r>
            <a:endParaRPr lang="zh-TW" alt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D8E3CF7-3D15-4670-B0F9-1880038A64E0}"/>
              </a:ext>
            </a:extLst>
          </p:cNvPr>
          <p:cNvSpPr/>
          <p:nvPr/>
        </p:nvSpPr>
        <p:spPr>
          <a:xfrm>
            <a:off x="173903" y="912977"/>
            <a:ext cx="5048337" cy="18911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8318780-22EB-4B80-9590-287D6415661F}"/>
              </a:ext>
            </a:extLst>
          </p:cNvPr>
          <p:cNvSpPr/>
          <p:nvPr/>
        </p:nvSpPr>
        <p:spPr>
          <a:xfrm>
            <a:off x="6115574" y="912976"/>
            <a:ext cx="5048337" cy="18911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14C4E03-E93F-4E64-AC17-8225B6DDC93E}"/>
              </a:ext>
            </a:extLst>
          </p:cNvPr>
          <p:cNvSpPr/>
          <p:nvPr/>
        </p:nvSpPr>
        <p:spPr>
          <a:xfrm>
            <a:off x="6807200" y="3247037"/>
            <a:ext cx="833120" cy="10772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78B6DEF-0B71-46C3-AF47-54FF02F4D072}"/>
              </a:ext>
            </a:extLst>
          </p:cNvPr>
          <p:cNvSpPr/>
          <p:nvPr/>
        </p:nvSpPr>
        <p:spPr>
          <a:xfrm>
            <a:off x="9174479" y="3247037"/>
            <a:ext cx="643723" cy="10772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829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0" grpId="0" animBg="1"/>
      <p:bldP spid="1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9D12B5-3AC1-43FB-B4C3-F8A0B818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03" y="-96221"/>
            <a:ext cx="11998523" cy="1325563"/>
          </a:xfrm>
        </p:spPr>
        <p:txBody>
          <a:bodyPr>
            <a:normAutofit/>
          </a:bodyPr>
          <a:lstStyle/>
          <a:p>
            <a:pPr lvl="0"/>
            <a:r>
              <a:rPr lang="en-US" altLang="zh-TW" sz="3600" dirty="0"/>
              <a:t>Can WRF Capture the Signal of TC Intensification?</a:t>
            </a:r>
            <a:endParaRPr lang="zh-TW" altLang="en-US" sz="36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00259A-A421-4F5B-B4FD-18879A8DFE9B}"/>
              </a:ext>
            </a:extLst>
          </p:cNvPr>
          <p:cNvSpPr/>
          <p:nvPr/>
        </p:nvSpPr>
        <p:spPr>
          <a:xfrm>
            <a:off x="19574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B9FF687-16B7-4F0B-B2A7-2AF79E28E824}"/>
              </a:ext>
            </a:extLst>
          </p:cNvPr>
          <p:cNvSpPr/>
          <p:nvPr/>
        </p:nvSpPr>
        <p:spPr>
          <a:xfrm>
            <a:off x="7111861" y="5467272"/>
            <a:ext cx="442499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Axial distance normalized</a:t>
            </a:r>
          </a:p>
          <a:p>
            <a:pPr algn="ctr"/>
            <a:r>
              <a:rPr lang="en-US" altLang="zh-TW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altLang="zh-TW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 RMW</a:t>
            </a:r>
            <a:endParaRPr lang="zh-TW" alt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14AA08C-FFDC-42DA-9C6E-442C6007FBEA}"/>
              </a:ext>
            </a:extLst>
          </p:cNvPr>
          <p:cNvSpPr txBox="1"/>
          <p:nvPr/>
        </p:nvSpPr>
        <p:spPr>
          <a:xfrm>
            <a:off x="-185667" y="1679651"/>
            <a:ext cx="7213385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600" dirty="0"/>
              <a:t>     </a:t>
            </a:r>
            <a:r>
              <a:rPr lang="en-US" altLang="zh-TW" sz="2600" dirty="0"/>
              <a:t>1.</a:t>
            </a:r>
            <a:r>
              <a:rPr lang="zh-TW" altLang="en-US" sz="2600" dirty="0"/>
              <a:t>  </a:t>
            </a:r>
            <a:r>
              <a:rPr lang="en-US" altLang="zh-TW" sz="2600" dirty="0"/>
              <a:t>To verify the reason for dipole pattern</a:t>
            </a:r>
          </a:p>
          <a:p>
            <a:r>
              <a:rPr lang="en-US" altLang="zh-TW" sz="2600" dirty="0"/>
              <a:t>          applied axial distance normalized by RMW.</a:t>
            </a:r>
          </a:p>
          <a:p>
            <a:endParaRPr lang="en-US" altLang="zh-TW" sz="2600" dirty="0"/>
          </a:p>
          <a:p>
            <a:r>
              <a:rPr lang="en-US" altLang="zh-TW" sz="2600" dirty="0"/>
              <a:t>     2. Intensify TCs have a </a:t>
            </a:r>
            <a:r>
              <a:rPr lang="en-US" altLang="zh-TW" sz="2600" b="1" dirty="0">
                <a:solidFill>
                  <a:srgbClr val="FF0000"/>
                </a:solidFill>
              </a:rPr>
              <a:t>greater IWC around</a:t>
            </a:r>
          </a:p>
          <a:p>
            <a:r>
              <a:rPr lang="en-US" altLang="zh-TW" sz="2600" b="1" dirty="0">
                <a:solidFill>
                  <a:srgbClr val="FF0000"/>
                </a:solidFill>
              </a:rPr>
              <a:t>         the radius one RMW for minor and major TCs</a:t>
            </a:r>
            <a:r>
              <a:rPr lang="en-US" altLang="zh-TW" sz="2600" dirty="0"/>
              <a:t>.</a:t>
            </a:r>
          </a:p>
          <a:p>
            <a:r>
              <a:rPr lang="en-US" altLang="zh-TW" sz="2600" dirty="0"/>
              <a:t>         Indicating that the eyewall in intensifying TCs</a:t>
            </a:r>
          </a:p>
          <a:p>
            <a:r>
              <a:rPr lang="en-US" altLang="zh-TW" sz="2600" dirty="0"/>
              <a:t>         is stronger, resulting in greater IWC.</a:t>
            </a:r>
            <a:endParaRPr lang="en-US" altLang="zh-TW" sz="1600" dirty="0"/>
          </a:p>
          <a:p>
            <a:endParaRPr lang="en-US" altLang="zh-TW" sz="26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C32C1C7-C0EE-4770-BCFD-6BDD3E541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477" y="738880"/>
            <a:ext cx="5003763" cy="452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47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78AF8FD-944B-49A2-B87D-AAA42D91E6CC}"/>
              </a:ext>
            </a:extLst>
          </p:cNvPr>
          <p:cNvSpPr/>
          <p:nvPr/>
        </p:nvSpPr>
        <p:spPr>
          <a:xfrm>
            <a:off x="4209333" y="2967335"/>
            <a:ext cx="3773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Introduction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3A66F6B-A71C-4DAC-8A50-9DBE5D0103B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5163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A5E160E-6114-4529-A963-0B6313DC5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490" y="745550"/>
            <a:ext cx="5161643" cy="578104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79D12B5-3AC1-43FB-B4C3-F8A0B818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03" y="-96221"/>
            <a:ext cx="11998523" cy="1325563"/>
          </a:xfrm>
        </p:spPr>
        <p:txBody>
          <a:bodyPr>
            <a:normAutofit/>
          </a:bodyPr>
          <a:lstStyle/>
          <a:p>
            <a:pPr lvl="0"/>
            <a:r>
              <a:rPr lang="en-US" altLang="zh-TW" sz="3600" dirty="0"/>
              <a:t>Can WRF Capture the Signal of TC Intensification?</a:t>
            </a:r>
            <a:endParaRPr lang="zh-TW" altLang="en-US" sz="36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00259A-A421-4F5B-B4FD-18879A8DFE9B}"/>
              </a:ext>
            </a:extLst>
          </p:cNvPr>
          <p:cNvSpPr/>
          <p:nvPr/>
        </p:nvSpPr>
        <p:spPr>
          <a:xfrm>
            <a:off x="19574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14AA08C-FFDC-42DA-9C6E-442C6007FBEA}"/>
              </a:ext>
            </a:extLst>
          </p:cNvPr>
          <p:cNvSpPr txBox="1"/>
          <p:nvPr/>
        </p:nvSpPr>
        <p:spPr>
          <a:xfrm>
            <a:off x="-142908" y="1232833"/>
            <a:ext cx="7148495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600" dirty="0"/>
              <a:t>     </a:t>
            </a:r>
            <a:r>
              <a:rPr lang="en-US" altLang="zh-TW" sz="2600" dirty="0"/>
              <a:t>1. Fig 14 shows areal mean IWC for </a:t>
            </a:r>
            <a:r>
              <a:rPr lang="en-US" altLang="zh-TW" sz="2600" b="1" dirty="0">
                <a:solidFill>
                  <a:srgbClr val="FF0000"/>
                </a:solidFill>
              </a:rPr>
              <a:t>intensifying</a:t>
            </a:r>
          </a:p>
          <a:p>
            <a:r>
              <a:rPr lang="en-US" altLang="zh-TW" sz="2600" dirty="0"/>
              <a:t>          and </a:t>
            </a:r>
            <a:r>
              <a:rPr lang="en-US" altLang="zh-TW" sz="2600" b="1" dirty="0">
                <a:solidFill>
                  <a:schemeClr val="accent5"/>
                </a:solidFill>
              </a:rPr>
              <a:t>weakening</a:t>
            </a:r>
            <a:r>
              <a:rPr lang="en-US" altLang="zh-TW" sz="2600" dirty="0"/>
              <a:t> at four different lead-times</a:t>
            </a:r>
          </a:p>
          <a:p>
            <a:r>
              <a:rPr lang="en-US" altLang="zh-TW" sz="2600" dirty="0"/>
              <a:t>          and four intensity categories.</a:t>
            </a:r>
            <a:r>
              <a:rPr lang="zh-TW" altLang="en-US" sz="2600" dirty="0"/>
              <a:t> </a:t>
            </a:r>
            <a:endParaRPr lang="en-US" altLang="zh-TW" sz="2600" dirty="0"/>
          </a:p>
          <a:p>
            <a:endParaRPr lang="en-US" altLang="zh-TW" sz="2600" dirty="0"/>
          </a:p>
          <a:p>
            <a:r>
              <a:rPr lang="en-US" altLang="zh-TW" sz="2600" dirty="0"/>
              <a:t>     2. From left to right(light to dark):</a:t>
            </a:r>
            <a:r>
              <a:rPr lang="zh-TW" altLang="en-US" sz="2600" dirty="0"/>
              <a:t> </a:t>
            </a:r>
            <a:endParaRPr lang="en-US" altLang="zh-TW" sz="2600" dirty="0"/>
          </a:p>
          <a:p>
            <a:r>
              <a:rPr lang="en-US" altLang="zh-TW" sz="2600" dirty="0"/>
              <a:t>         TD, TS, minor TCs, major TCs</a:t>
            </a:r>
          </a:p>
          <a:p>
            <a:endParaRPr lang="en-US" altLang="zh-TW" sz="2600" dirty="0"/>
          </a:p>
          <a:p>
            <a:r>
              <a:rPr lang="en-US" altLang="zh-TW" sz="2600" dirty="0"/>
              <a:t>     3. For </a:t>
            </a:r>
            <a:r>
              <a:rPr lang="en-US" altLang="zh-TW" sz="2600" b="1" dirty="0">
                <a:solidFill>
                  <a:srgbClr val="FF0000"/>
                </a:solidFill>
              </a:rPr>
              <a:t>6-h lead time </a:t>
            </a:r>
            <a:r>
              <a:rPr lang="en-US" altLang="zh-TW" sz="2600" dirty="0"/>
              <a:t>before the intensity change,</a:t>
            </a:r>
          </a:p>
          <a:p>
            <a:r>
              <a:rPr lang="en-US" altLang="zh-TW" sz="2600" dirty="0"/>
              <a:t>          the areal mean IWC of </a:t>
            </a:r>
            <a:r>
              <a:rPr lang="en-US" altLang="zh-TW" sz="2600" b="1" dirty="0">
                <a:solidFill>
                  <a:srgbClr val="FF0000"/>
                </a:solidFill>
              </a:rPr>
              <a:t>intensify TCs is greater</a:t>
            </a:r>
          </a:p>
          <a:p>
            <a:r>
              <a:rPr lang="en-US" altLang="zh-TW" sz="2600" b="1" dirty="0">
                <a:solidFill>
                  <a:srgbClr val="FF0000"/>
                </a:solidFill>
              </a:rPr>
              <a:t>          than weakening TCs</a:t>
            </a:r>
            <a:r>
              <a:rPr lang="en-US" altLang="zh-TW" sz="2600" dirty="0"/>
              <a:t>.</a:t>
            </a:r>
          </a:p>
          <a:p>
            <a:endParaRPr lang="en-US" altLang="zh-TW" sz="2600" dirty="0"/>
          </a:p>
          <a:p>
            <a:r>
              <a:rPr lang="en-US" altLang="zh-TW" sz="2600" dirty="0"/>
              <a:t>     4.  While for lead times greater than 6-h, the </a:t>
            </a:r>
          </a:p>
          <a:p>
            <a:r>
              <a:rPr lang="en-US" altLang="zh-TW" sz="2600" dirty="0"/>
              <a:t>          difference are not clear. 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9F9736E-99C2-449E-B071-88EEE03FB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906" y="934720"/>
            <a:ext cx="5399520" cy="559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3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9D12B5-3AC1-43FB-B4C3-F8A0B818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03" y="-96221"/>
            <a:ext cx="11998523" cy="1325563"/>
          </a:xfrm>
        </p:spPr>
        <p:txBody>
          <a:bodyPr>
            <a:normAutofit/>
          </a:bodyPr>
          <a:lstStyle/>
          <a:p>
            <a:pPr lvl="0"/>
            <a:r>
              <a:rPr lang="en-US" altLang="zh-TW" sz="3600" dirty="0"/>
              <a:t>Can WRF Capture the Signal of TC Intensification?</a:t>
            </a:r>
            <a:endParaRPr lang="zh-TW" altLang="en-US" sz="36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00259A-A421-4F5B-B4FD-18879A8DFE9B}"/>
              </a:ext>
            </a:extLst>
          </p:cNvPr>
          <p:cNvSpPr/>
          <p:nvPr/>
        </p:nvSpPr>
        <p:spPr>
          <a:xfrm>
            <a:off x="19574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14AA08C-FFDC-42DA-9C6E-442C6007FBEA}"/>
              </a:ext>
            </a:extLst>
          </p:cNvPr>
          <p:cNvSpPr txBox="1"/>
          <p:nvPr/>
        </p:nvSpPr>
        <p:spPr>
          <a:xfrm>
            <a:off x="-142908" y="1232833"/>
            <a:ext cx="6384761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600" dirty="0"/>
              <a:t>     </a:t>
            </a:r>
            <a:r>
              <a:rPr lang="en-US" altLang="zh-TW" sz="2600" dirty="0"/>
              <a:t>1. Fig 15 shows the horizontal </a:t>
            </a:r>
            <a:r>
              <a:rPr lang="en-US" altLang="zh-TW" sz="2600" dirty="0" err="1"/>
              <a:t>distrubution</a:t>
            </a:r>
            <a:endParaRPr lang="en-US" altLang="zh-TW" sz="2600" dirty="0"/>
          </a:p>
          <a:p>
            <a:r>
              <a:rPr lang="en-US" altLang="zh-TW" sz="2600" dirty="0"/>
              <a:t>         difference between intensifying and </a:t>
            </a:r>
          </a:p>
          <a:p>
            <a:r>
              <a:rPr lang="en-US" altLang="zh-TW" sz="2600" dirty="0"/>
              <a:t>         weakening TCs.</a:t>
            </a:r>
          </a:p>
          <a:p>
            <a:endParaRPr lang="en-US" altLang="zh-TW" sz="2600" dirty="0"/>
          </a:p>
          <a:p>
            <a:r>
              <a:rPr lang="en-US" altLang="zh-TW" sz="2600" dirty="0"/>
              <a:t>     2. For </a:t>
            </a:r>
            <a:r>
              <a:rPr lang="en-US" altLang="zh-TW" sz="2600" b="1" dirty="0">
                <a:solidFill>
                  <a:srgbClr val="FF0000"/>
                </a:solidFill>
              </a:rPr>
              <a:t>TD and TS</a:t>
            </a:r>
            <a:r>
              <a:rPr lang="en-US" altLang="zh-TW" sz="2600" dirty="0"/>
              <a:t>, intensifying TCs have </a:t>
            </a:r>
          </a:p>
          <a:p>
            <a:r>
              <a:rPr lang="en-US" altLang="zh-TW" sz="2600" dirty="0"/>
              <a:t>         greater IWC in most of the area within </a:t>
            </a:r>
          </a:p>
          <a:p>
            <a:r>
              <a:rPr lang="en-US" altLang="zh-TW" sz="2600" dirty="0"/>
              <a:t>         200 km radius.</a:t>
            </a:r>
          </a:p>
          <a:p>
            <a:endParaRPr lang="en-US" altLang="zh-TW" sz="2600" dirty="0"/>
          </a:p>
          <a:p>
            <a:r>
              <a:rPr lang="en-US" altLang="zh-TW" sz="2600" dirty="0"/>
              <a:t>     3. Intensifying </a:t>
            </a:r>
            <a:r>
              <a:rPr lang="en-US" altLang="zh-TW" sz="2600" b="1" dirty="0">
                <a:solidFill>
                  <a:srgbClr val="FF0000"/>
                </a:solidFill>
              </a:rPr>
              <a:t>Minor and Major TCs </a:t>
            </a:r>
          </a:p>
          <a:p>
            <a:r>
              <a:rPr lang="en-US" altLang="zh-TW" sz="2600" dirty="0"/>
              <a:t>         still have larger IWP than weakening TCs.</a:t>
            </a:r>
          </a:p>
          <a:p>
            <a:r>
              <a:rPr lang="en-US" altLang="zh-TW" sz="2600" dirty="0"/>
              <a:t>         Ration of positive to negative :</a:t>
            </a:r>
          </a:p>
          <a:p>
            <a:r>
              <a:rPr lang="en-US" altLang="zh-TW" sz="2600" dirty="0"/>
              <a:t>         Minor TCs 5:2</a:t>
            </a:r>
          </a:p>
          <a:p>
            <a:r>
              <a:rPr lang="en-US" altLang="zh-TW" sz="2600" dirty="0"/>
              <a:t>         Major TCs 5:3</a:t>
            </a:r>
          </a:p>
          <a:p>
            <a:r>
              <a:rPr lang="en-US" altLang="zh-TW" sz="2600" dirty="0"/>
              <a:t>         </a:t>
            </a:r>
          </a:p>
          <a:p>
            <a:endParaRPr lang="en-US" altLang="zh-TW" sz="26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53A0ED1-D255-4A6F-A87E-F9AD27079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336" y="1125836"/>
            <a:ext cx="5603866" cy="511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868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9D12B5-3AC1-43FB-B4C3-F8A0B818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03" y="-96221"/>
            <a:ext cx="11998523" cy="1325563"/>
          </a:xfrm>
        </p:spPr>
        <p:txBody>
          <a:bodyPr>
            <a:normAutofit/>
          </a:bodyPr>
          <a:lstStyle/>
          <a:p>
            <a:pPr lvl="0"/>
            <a:r>
              <a:rPr lang="en-US" altLang="zh-TW" sz="3600" dirty="0"/>
              <a:t>Can WRF Capture the Signal of TC Intensification?</a:t>
            </a:r>
            <a:endParaRPr lang="zh-TW" altLang="en-US" sz="36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00259A-A421-4F5B-B4FD-18879A8DFE9B}"/>
              </a:ext>
            </a:extLst>
          </p:cNvPr>
          <p:cNvSpPr/>
          <p:nvPr/>
        </p:nvSpPr>
        <p:spPr>
          <a:xfrm>
            <a:off x="19574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53A0ED1-D255-4A6F-A87E-F9AD27079C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792"/>
          <a:stretch/>
        </p:blipFill>
        <p:spPr>
          <a:xfrm>
            <a:off x="5954044" y="944882"/>
            <a:ext cx="5955344" cy="4145279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36CC1451-C398-4C45-9C1D-DCC20DA31B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098"/>
          <a:stretch/>
        </p:blipFill>
        <p:spPr>
          <a:xfrm>
            <a:off x="266690" y="863601"/>
            <a:ext cx="5594567" cy="422656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D91ECFD-CF50-4FAF-9A47-4A88F1F60B28}"/>
              </a:ext>
            </a:extLst>
          </p:cNvPr>
          <p:cNvSpPr/>
          <p:nvPr/>
        </p:nvSpPr>
        <p:spPr>
          <a:xfrm>
            <a:off x="1545021" y="5488379"/>
            <a:ext cx="34239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WRF</a:t>
            </a:r>
            <a:endParaRPr lang="zh-TW" alt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59A4E04-597D-4C20-8421-76D020A1C525}"/>
              </a:ext>
            </a:extLst>
          </p:cNvPr>
          <p:cNvSpPr/>
          <p:nvPr/>
        </p:nvSpPr>
        <p:spPr>
          <a:xfrm>
            <a:off x="7955809" y="5409538"/>
            <a:ext cx="26911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SPARE-ICE</a:t>
            </a:r>
            <a:endParaRPr lang="zh-TW" alt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25360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78AF8FD-944B-49A2-B87D-AAA42D91E6CC}"/>
              </a:ext>
            </a:extLst>
          </p:cNvPr>
          <p:cNvSpPr/>
          <p:nvPr/>
        </p:nvSpPr>
        <p:spPr>
          <a:xfrm>
            <a:off x="2390965" y="3039517"/>
            <a:ext cx="7574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en-US" altLang="zh-TW" sz="5400" dirty="0">
                <a:solidFill>
                  <a:srgbClr val="FF0000"/>
                </a:solidFill>
              </a:rPr>
              <a:t>Discussion and Conclusion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3A66F6B-A71C-4DAC-8A50-9DBE5D0103B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175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B3A66F6B-A71C-4DAC-8A50-9DBE5D0103B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A30FF294-79A4-4E3A-B4C2-7602517CA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03" y="-96221"/>
            <a:ext cx="11998523" cy="1325563"/>
          </a:xfrm>
        </p:spPr>
        <p:txBody>
          <a:bodyPr>
            <a:normAutofit/>
          </a:bodyPr>
          <a:lstStyle/>
          <a:p>
            <a:pPr lvl="0"/>
            <a:r>
              <a:rPr lang="en-US" altLang="zh-TW" sz="3600" dirty="0"/>
              <a:t>Discussion and Conclusion</a:t>
            </a:r>
            <a:endParaRPr lang="zh-TW" altLang="en-US" sz="36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9B6E239-A28E-4170-B8E7-4F91E7D18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114" y="3642042"/>
            <a:ext cx="6669297" cy="240133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D1C4CA3-07D2-4312-B848-5F837F121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115" y="1027664"/>
            <a:ext cx="6979883" cy="2401336"/>
          </a:xfrm>
          <a:prstGeom prst="rect">
            <a:avLst/>
          </a:prstGeom>
        </p:spPr>
      </p:pic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A0FA86DB-DA0F-46BD-80BD-B23B3BBA6A2B}"/>
              </a:ext>
            </a:extLst>
          </p:cNvPr>
          <p:cNvCxnSpPr>
            <a:cxnSpLocks/>
          </p:cNvCxnSpPr>
          <p:nvPr/>
        </p:nvCxnSpPr>
        <p:spPr>
          <a:xfrm>
            <a:off x="8033091" y="1320781"/>
            <a:ext cx="0" cy="48869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920215A5-F3AC-4024-8E15-3F3756A127E5}"/>
              </a:ext>
            </a:extLst>
          </p:cNvPr>
          <p:cNvCxnSpPr>
            <a:cxnSpLocks/>
          </p:cNvCxnSpPr>
          <p:nvPr/>
        </p:nvCxnSpPr>
        <p:spPr>
          <a:xfrm>
            <a:off x="9514281" y="1320781"/>
            <a:ext cx="0" cy="48869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5067C50-B69F-4733-A3A6-CF51FB27D47D}"/>
              </a:ext>
            </a:extLst>
          </p:cNvPr>
          <p:cNvSpPr txBox="1"/>
          <p:nvPr/>
        </p:nvSpPr>
        <p:spPr>
          <a:xfrm>
            <a:off x="-62075" y="1361402"/>
            <a:ext cx="487966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600" dirty="0"/>
              <a:t>     </a:t>
            </a:r>
            <a:endParaRPr lang="en-US" altLang="zh-TW" sz="2600" dirty="0"/>
          </a:p>
          <a:p>
            <a:r>
              <a:rPr lang="zh-TW" altLang="en-US" sz="2600" dirty="0"/>
              <a:t>    </a:t>
            </a:r>
            <a:r>
              <a:rPr lang="en-US" altLang="zh-TW" sz="2600" dirty="0"/>
              <a:t>1.</a:t>
            </a:r>
            <a:r>
              <a:rPr lang="zh-TW" altLang="en-US" sz="2600" dirty="0"/>
              <a:t>  </a:t>
            </a:r>
            <a:r>
              <a:rPr lang="en-US" altLang="zh-TW" sz="2800" dirty="0"/>
              <a:t>Upper-level latent heating </a:t>
            </a:r>
          </a:p>
          <a:p>
            <a:r>
              <a:rPr lang="zh-TW" altLang="en-US" sz="2800" dirty="0"/>
              <a:t>         </a:t>
            </a:r>
            <a:r>
              <a:rPr lang="en-US" altLang="zh-TW" sz="2800" dirty="0"/>
              <a:t>might have information </a:t>
            </a:r>
          </a:p>
          <a:p>
            <a:r>
              <a:rPr lang="en-US" altLang="zh-TW" sz="2800" dirty="0"/>
              <a:t>         about future TC intensity</a:t>
            </a:r>
            <a:endParaRPr lang="en-US" altLang="zh-TW" sz="2600" dirty="0"/>
          </a:p>
          <a:p>
            <a:endParaRPr lang="en-US" altLang="zh-TW" sz="2600" dirty="0"/>
          </a:p>
          <a:p>
            <a:endParaRPr lang="en-US" altLang="zh-TW" sz="2600" dirty="0"/>
          </a:p>
        </p:txBody>
      </p:sp>
    </p:spTree>
    <p:extLst>
      <p:ext uri="{BB962C8B-B14F-4D97-AF65-F5344CB8AC3E}">
        <p14:creationId xmlns:p14="http://schemas.microsoft.com/office/powerpoint/2010/main" val="21030818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2FDC59E-8A1B-4C0F-9C40-6EA5BFC33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263" y="950768"/>
            <a:ext cx="6035012" cy="5751719"/>
          </a:xfrm>
          <a:prstGeom prst="rect">
            <a:avLst/>
          </a:prstGeom>
        </p:spPr>
      </p:pic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AC13E159-4EE2-4DDA-9D54-C76288B5E182}"/>
              </a:ext>
            </a:extLst>
          </p:cNvPr>
          <p:cNvCxnSpPr/>
          <p:nvPr/>
        </p:nvCxnSpPr>
        <p:spPr>
          <a:xfrm>
            <a:off x="8336132" y="1229342"/>
            <a:ext cx="0" cy="38486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32868C27-0828-42C8-8D15-B6BDF4F60CA6}"/>
              </a:ext>
            </a:extLst>
          </p:cNvPr>
          <p:cNvCxnSpPr/>
          <p:nvPr/>
        </p:nvCxnSpPr>
        <p:spPr>
          <a:xfrm>
            <a:off x="10051002" y="1229341"/>
            <a:ext cx="0" cy="38486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C86CAE3B-18B1-4CD7-98E3-DE0726A1914F}"/>
              </a:ext>
            </a:extLst>
          </p:cNvPr>
          <p:cNvSpPr/>
          <p:nvPr/>
        </p:nvSpPr>
        <p:spPr>
          <a:xfrm>
            <a:off x="19574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E5698F4-4727-43B0-A795-8537D7EF2DD0}"/>
              </a:ext>
            </a:extLst>
          </p:cNvPr>
          <p:cNvSpPr txBox="1">
            <a:spLocks/>
          </p:cNvSpPr>
          <p:nvPr/>
        </p:nvSpPr>
        <p:spPr>
          <a:xfrm>
            <a:off x="173903" y="-96221"/>
            <a:ext cx="119985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/>
              <a:t>Discussion and Conclusion</a:t>
            </a:r>
            <a:endParaRPr lang="zh-TW" altLang="en-US" sz="36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A82DDE6-E4F6-498B-9442-88E5F370AAF4}"/>
              </a:ext>
            </a:extLst>
          </p:cNvPr>
          <p:cNvSpPr txBox="1"/>
          <p:nvPr/>
        </p:nvSpPr>
        <p:spPr>
          <a:xfrm>
            <a:off x="-62075" y="1361402"/>
            <a:ext cx="618105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600" dirty="0"/>
              <a:t>     </a:t>
            </a:r>
            <a:endParaRPr lang="en-US" altLang="zh-TW" sz="2600" dirty="0"/>
          </a:p>
          <a:p>
            <a:r>
              <a:rPr lang="zh-TW" altLang="en-US" sz="2600" dirty="0"/>
              <a:t>    </a:t>
            </a:r>
            <a:r>
              <a:rPr lang="en-US" altLang="zh-TW" sz="2600" dirty="0"/>
              <a:t>2.</a:t>
            </a:r>
            <a:r>
              <a:rPr lang="zh-TW" altLang="en-US" sz="2600" dirty="0"/>
              <a:t> </a:t>
            </a:r>
            <a:r>
              <a:rPr lang="en-US" altLang="zh-TW" sz="2800" dirty="0"/>
              <a:t>In the WRF Model, IWP is correlated </a:t>
            </a:r>
          </a:p>
          <a:p>
            <a:r>
              <a:rPr lang="zh-TW" altLang="en-US" sz="2800" dirty="0"/>
              <a:t>       </a:t>
            </a:r>
            <a:r>
              <a:rPr lang="en-US" altLang="zh-TW" sz="2800" dirty="0"/>
              <a:t>with latent heating in the</a:t>
            </a:r>
          </a:p>
          <a:p>
            <a:r>
              <a:rPr lang="zh-TW" altLang="en-US" sz="2800" dirty="0"/>
              <a:t>      </a:t>
            </a:r>
            <a:r>
              <a:rPr lang="en-US" altLang="zh-TW" sz="2800" dirty="0"/>
              <a:t> mid- to high troposphere, and thus </a:t>
            </a:r>
          </a:p>
          <a:p>
            <a:r>
              <a:rPr lang="zh-TW" altLang="en-US" sz="2800" dirty="0"/>
              <a:t>       </a:t>
            </a:r>
            <a:r>
              <a:rPr lang="en-US" altLang="zh-TW" sz="2800" dirty="0"/>
              <a:t>has a potential to serve as a proxy of</a:t>
            </a:r>
          </a:p>
          <a:p>
            <a:r>
              <a:rPr lang="zh-TW" altLang="en-US" sz="2800" dirty="0"/>
              <a:t>      </a:t>
            </a:r>
            <a:r>
              <a:rPr lang="en-US" altLang="zh-TW" sz="2800" dirty="0"/>
              <a:t> latent heating in this level.</a:t>
            </a:r>
            <a:endParaRPr lang="en-US" altLang="zh-TW" sz="2600" dirty="0"/>
          </a:p>
          <a:p>
            <a:endParaRPr lang="en-US" altLang="zh-TW" sz="2600" dirty="0"/>
          </a:p>
        </p:txBody>
      </p:sp>
    </p:spTree>
    <p:extLst>
      <p:ext uri="{BB962C8B-B14F-4D97-AF65-F5344CB8AC3E}">
        <p14:creationId xmlns:p14="http://schemas.microsoft.com/office/powerpoint/2010/main" val="28460534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C7A878A-D87A-4203-9507-C8DD49AB1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115" y="2133778"/>
            <a:ext cx="3940881" cy="329600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38BDAA6-83E3-4CE8-A719-A538D0C76D0E}"/>
              </a:ext>
            </a:extLst>
          </p:cNvPr>
          <p:cNvSpPr/>
          <p:nvPr/>
        </p:nvSpPr>
        <p:spPr>
          <a:xfrm>
            <a:off x="2982824" y="5820728"/>
            <a:ext cx="18608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WRF</a:t>
            </a:r>
            <a:endParaRPr lang="zh-TW" alt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0D32B97-FF0A-4FD5-BAC9-86E0DDC14556}"/>
              </a:ext>
            </a:extLst>
          </p:cNvPr>
          <p:cNvSpPr/>
          <p:nvPr/>
        </p:nvSpPr>
        <p:spPr>
          <a:xfrm>
            <a:off x="19574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5627EC16-F837-437D-9919-9485A928B1A6}"/>
              </a:ext>
            </a:extLst>
          </p:cNvPr>
          <p:cNvSpPr txBox="1">
            <a:spLocks/>
          </p:cNvSpPr>
          <p:nvPr/>
        </p:nvSpPr>
        <p:spPr>
          <a:xfrm>
            <a:off x="173903" y="-96221"/>
            <a:ext cx="119985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/>
              <a:t>Discussion and Conclusion</a:t>
            </a:r>
            <a:endParaRPr lang="zh-TW" altLang="en-US" sz="36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A4B3B53-D86C-4306-B046-6459759F424A}"/>
              </a:ext>
            </a:extLst>
          </p:cNvPr>
          <p:cNvSpPr txBox="1"/>
          <p:nvPr/>
        </p:nvSpPr>
        <p:spPr>
          <a:xfrm>
            <a:off x="92392" y="519923"/>
            <a:ext cx="1238492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600" dirty="0"/>
              <a:t>     </a:t>
            </a:r>
            <a:endParaRPr lang="en-US" altLang="zh-TW" sz="2600" dirty="0"/>
          </a:p>
          <a:p>
            <a:r>
              <a:rPr lang="en-US" altLang="zh-TW" sz="2600" dirty="0"/>
              <a:t>  3.</a:t>
            </a:r>
            <a:r>
              <a:rPr lang="zh-TW" altLang="en-US" sz="2600" dirty="0"/>
              <a:t> </a:t>
            </a:r>
            <a:r>
              <a:rPr lang="en-US" altLang="zh-TW" sz="2600" dirty="0"/>
              <a:t>The </a:t>
            </a:r>
            <a:r>
              <a:rPr lang="en-US" altLang="zh-TW" sz="2600" b="1" dirty="0">
                <a:solidFill>
                  <a:srgbClr val="FF0000"/>
                </a:solidFill>
              </a:rPr>
              <a:t>WRF Model </a:t>
            </a:r>
            <a:r>
              <a:rPr lang="en-US" altLang="zh-TW" sz="2600" dirty="0"/>
              <a:t>reasonably reproduced the magnitude and distribution of the </a:t>
            </a:r>
          </a:p>
          <a:p>
            <a:r>
              <a:rPr lang="en-US" altLang="zh-TW" sz="2600" dirty="0"/>
              <a:t>      observed frozen hydrometeors, with </a:t>
            </a:r>
            <a:r>
              <a:rPr lang="zh-TW" altLang="en-US" sz="2600" b="1" dirty="0">
                <a:solidFill>
                  <a:srgbClr val="FF0000"/>
                </a:solidFill>
              </a:rPr>
              <a:t>～</a:t>
            </a:r>
            <a:r>
              <a:rPr lang="en-US" altLang="zh-TW" sz="2600" b="1" dirty="0">
                <a:solidFill>
                  <a:srgbClr val="FF0000"/>
                </a:solidFill>
              </a:rPr>
              <a:t>20% deviation from observational metrics</a:t>
            </a:r>
            <a:r>
              <a:rPr lang="en-US" altLang="zh-TW" sz="2600" dirty="0"/>
              <a:t>, </a:t>
            </a:r>
          </a:p>
          <a:p>
            <a:r>
              <a:rPr lang="zh-TW" altLang="en-US" sz="2600" dirty="0"/>
              <a:t>　</a:t>
            </a:r>
            <a:r>
              <a:rPr lang="en-US" altLang="zh-TW" sz="2600" dirty="0"/>
              <a:t>suggesting that the model have </a:t>
            </a:r>
            <a:r>
              <a:rPr lang="en-US" altLang="zh-TW" sz="2600" b="1" dirty="0">
                <a:solidFill>
                  <a:schemeClr val="accent5"/>
                </a:solidFill>
              </a:rPr>
              <a:t>microphysical deficiencies </a:t>
            </a:r>
            <a:r>
              <a:rPr lang="en-US" altLang="zh-TW" sz="2600" dirty="0"/>
              <a:t>that needed to be improved.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D8AFE73B-45F2-40EB-AB63-10C84387F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577" y="2225439"/>
            <a:ext cx="4069588" cy="324968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C42D765B-086A-4789-8462-F63B5616379E}"/>
              </a:ext>
            </a:extLst>
          </p:cNvPr>
          <p:cNvSpPr/>
          <p:nvPr/>
        </p:nvSpPr>
        <p:spPr>
          <a:xfrm>
            <a:off x="8014210" y="5801853"/>
            <a:ext cx="19733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6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CloudSat</a:t>
            </a:r>
            <a:endParaRPr lang="zh-TW" alt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78633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6A96D96-41CC-4495-A65E-EC7748CF1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007" y="731520"/>
            <a:ext cx="5161643" cy="578104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E12FBC9-32C2-4A8A-B92C-A78DB3474B89}"/>
              </a:ext>
            </a:extLst>
          </p:cNvPr>
          <p:cNvSpPr/>
          <p:nvPr/>
        </p:nvSpPr>
        <p:spPr>
          <a:xfrm>
            <a:off x="19574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95E4A536-1EF2-4951-9DCB-9B5DB74DE82D}"/>
              </a:ext>
            </a:extLst>
          </p:cNvPr>
          <p:cNvSpPr txBox="1">
            <a:spLocks/>
          </p:cNvSpPr>
          <p:nvPr/>
        </p:nvSpPr>
        <p:spPr>
          <a:xfrm>
            <a:off x="173903" y="-96221"/>
            <a:ext cx="119985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/>
              <a:t>Discussion and Conclusion</a:t>
            </a:r>
            <a:endParaRPr lang="zh-TW" altLang="en-US" sz="36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628AFA1-4652-4DB7-9D4B-3FF7087EB199}"/>
              </a:ext>
            </a:extLst>
          </p:cNvPr>
          <p:cNvSpPr txBox="1"/>
          <p:nvPr/>
        </p:nvSpPr>
        <p:spPr>
          <a:xfrm>
            <a:off x="-62075" y="1361402"/>
            <a:ext cx="703827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600" dirty="0"/>
              <a:t>     </a:t>
            </a:r>
            <a:endParaRPr lang="en-US" altLang="zh-TW" sz="2600" dirty="0"/>
          </a:p>
          <a:p>
            <a:r>
              <a:rPr lang="zh-TW" altLang="en-US" sz="2600" dirty="0"/>
              <a:t>    </a:t>
            </a:r>
            <a:r>
              <a:rPr lang="en-US" altLang="zh-TW" sz="2600" dirty="0"/>
              <a:t>4.</a:t>
            </a:r>
            <a:r>
              <a:rPr lang="zh-TW" altLang="en-US" sz="2600" dirty="0"/>
              <a:t> </a:t>
            </a:r>
            <a:r>
              <a:rPr lang="en-US" altLang="zh-TW" sz="2800" dirty="0"/>
              <a:t>The </a:t>
            </a:r>
            <a:r>
              <a:rPr lang="en-US" altLang="zh-TW" sz="2800" b="1" dirty="0">
                <a:solidFill>
                  <a:srgbClr val="FF0000"/>
                </a:solidFill>
              </a:rPr>
              <a:t>enhancement</a:t>
            </a:r>
            <a:r>
              <a:rPr lang="en-US" altLang="zh-TW" sz="2800" dirty="0"/>
              <a:t> of frozen hydrometeors </a:t>
            </a:r>
          </a:p>
          <a:p>
            <a:r>
              <a:rPr lang="en-US" altLang="zh-TW" sz="2800" dirty="0"/>
              <a:t>        </a:t>
            </a:r>
            <a:r>
              <a:rPr lang="en-US" altLang="zh-TW" sz="2800" b="1" dirty="0">
                <a:solidFill>
                  <a:srgbClr val="FF0000"/>
                </a:solidFill>
              </a:rPr>
              <a:t>in intensifying TCs </a:t>
            </a:r>
            <a:r>
              <a:rPr lang="en-US" altLang="zh-TW" sz="2800" dirty="0"/>
              <a:t>is found in both the </a:t>
            </a:r>
          </a:p>
          <a:p>
            <a:r>
              <a:rPr lang="en-US" altLang="zh-TW" sz="2800" dirty="0"/>
              <a:t>        satellite-based and simulated metrics, </a:t>
            </a:r>
          </a:p>
          <a:p>
            <a:r>
              <a:rPr lang="en-US" altLang="zh-TW" sz="2800" dirty="0"/>
              <a:t>        though the </a:t>
            </a:r>
            <a:r>
              <a:rPr lang="en-US" altLang="zh-TW" sz="2800" b="1" dirty="0">
                <a:solidFill>
                  <a:srgbClr val="FF0000"/>
                </a:solidFill>
              </a:rPr>
              <a:t>model </a:t>
            </a:r>
            <a:r>
              <a:rPr lang="en-US" altLang="zh-TW" sz="2800" dirty="0"/>
              <a:t>only captures the </a:t>
            </a:r>
          </a:p>
          <a:p>
            <a:r>
              <a:rPr lang="en-US" altLang="zh-TW" sz="2800" dirty="0"/>
              <a:t>        observed </a:t>
            </a:r>
            <a:r>
              <a:rPr lang="en-US" altLang="zh-TW" sz="2800" b="1" dirty="0">
                <a:solidFill>
                  <a:srgbClr val="FF0000"/>
                </a:solidFill>
              </a:rPr>
              <a:t>signal up to 6-h lead time</a:t>
            </a:r>
            <a:r>
              <a:rPr lang="en-US" altLang="zh-TW" sz="2800" dirty="0"/>
              <a:t>.</a:t>
            </a:r>
            <a:endParaRPr lang="en-US" altLang="zh-TW" sz="2600" dirty="0"/>
          </a:p>
        </p:txBody>
      </p:sp>
    </p:spTree>
    <p:extLst>
      <p:ext uri="{BB962C8B-B14F-4D97-AF65-F5344CB8AC3E}">
        <p14:creationId xmlns:p14="http://schemas.microsoft.com/office/powerpoint/2010/main" val="14589785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5AE5F15-EFC4-4545-A1D6-8693D126D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164" y="912977"/>
            <a:ext cx="5822922" cy="434023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869C504-0AEB-422A-89DD-45670183F8A3}"/>
              </a:ext>
            </a:extLst>
          </p:cNvPr>
          <p:cNvSpPr/>
          <p:nvPr/>
        </p:nvSpPr>
        <p:spPr>
          <a:xfrm>
            <a:off x="7224275" y="5465264"/>
            <a:ext cx="372069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WRF-applied</a:t>
            </a:r>
          </a:p>
          <a:p>
            <a:pPr algn="ctr"/>
            <a:r>
              <a:rPr lang="en-US" altLang="zh-TW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azimuthally averaged</a:t>
            </a:r>
            <a:endParaRPr lang="zh-TW" alt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EFDBC04-52D4-45A5-BC9F-424FB0334A58}"/>
              </a:ext>
            </a:extLst>
          </p:cNvPr>
          <p:cNvSpPr/>
          <p:nvPr/>
        </p:nvSpPr>
        <p:spPr>
          <a:xfrm>
            <a:off x="6807200" y="3247037"/>
            <a:ext cx="833120" cy="10772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B86E13D-B6B2-45C9-93CB-9A0D3F080030}"/>
              </a:ext>
            </a:extLst>
          </p:cNvPr>
          <p:cNvSpPr/>
          <p:nvPr/>
        </p:nvSpPr>
        <p:spPr>
          <a:xfrm>
            <a:off x="9174479" y="3247037"/>
            <a:ext cx="643723" cy="10772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E2D9A5F-594F-44F2-AD54-521B6371768D}"/>
              </a:ext>
            </a:extLst>
          </p:cNvPr>
          <p:cNvSpPr/>
          <p:nvPr/>
        </p:nvSpPr>
        <p:spPr>
          <a:xfrm>
            <a:off x="19574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FF1E9985-316C-44C0-8A4D-7E9D98DCBD54}"/>
              </a:ext>
            </a:extLst>
          </p:cNvPr>
          <p:cNvSpPr txBox="1">
            <a:spLocks/>
          </p:cNvSpPr>
          <p:nvPr/>
        </p:nvSpPr>
        <p:spPr>
          <a:xfrm>
            <a:off x="173903" y="-96221"/>
            <a:ext cx="119985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/>
              <a:t>Discussion and Conclusion</a:t>
            </a:r>
            <a:endParaRPr lang="zh-TW" altLang="en-US" sz="36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A282E51-04A0-47CB-A164-BADFD51173D3}"/>
              </a:ext>
            </a:extLst>
          </p:cNvPr>
          <p:cNvSpPr txBox="1"/>
          <p:nvPr/>
        </p:nvSpPr>
        <p:spPr>
          <a:xfrm>
            <a:off x="-126621" y="979730"/>
            <a:ext cx="6090129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600" dirty="0"/>
              <a:t>     </a:t>
            </a:r>
            <a:endParaRPr lang="en-US" altLang="zh-TW" sz="2600" dirty="0"/>
          </a:p>
          <a:p>
            <a:r>
              <a:rPr lang="zh-TW" altLang="en-US" sz="2600" dirty="0"/>
              <a:t>    </a:t>
            </a:r>
            <a:r>
              <a:rPr lang="en-US" altLang="zh-TW" sz="2600" dirty="0"/>
              <a:t>5.</a:t>
            </a:r>
            <a:r>
              <a:rPr lang="zh-TW" altLang="en-US" sz="2600" dirty="0"/>
              <a:t> </a:t>
            </a:r>
            <a:r>
              <a:rPr lang="en-US" altLang="zh-TW" sz="2800" dirty="0"/>
              <a:t>The dipole pattern occurs in the</a:t>
            </a:r>
          </a:p>
          <a:p>
            <a:r>
              <a:rPr lang="en-US" altLang="zh-TW" sz="2800" dirty="0"/>
              <a:t>       difference between composites of </a:t>
            </a:r>
          </a:p>
          <a:p>
            <a:r>
              <a:rPr lang="en-US" altLang="zh-TW" sz="2800" dirty="0"/>
              <a:t>       intensifying and weakening TCs, </a:t>
            </a:r>
          </a:p>
          <a:p>
            <a:r>
              <a:rPr lang="en-US" altLang="zh-TW" sz="2800" dirty="0"/>
              <a:t>       indicating that a </a:t>
            </a:r>
            <a:r>
              <a:rPr lang="en-US" altLang="zh-TW" sz="2800" b="1" dirty="0">
                <a:solidFill>
                  <a:srgbClr val="00B0F0"/>
                </a:solidFill>
              </a:rPr>
              <a:t>simple domain </a:t>
            </a:r>
          </a:p>
          <a:p>
            <a:r>
              <a:rPr lang="en-US" altLang="zh-TW" sz="2800" b="1" dirty="0">
                <a:solidFill>
                  <a:srgbClr val="00B0F0"/>
                </a:solidFill>
              </a:rPr>
              <a:t>       average</a:t>
            </a:r>
            <a:r>
              <a:rPr lang="en-US" altLang="zh-TW" sz="2800" dirty="0"/>
              <a:t> of frozen hydrometeors </a:t>
            </a:r>
          </a:p>
          <a:p>
            <a:r>
              <a:rPr lang="en-US" altLang="zh-TW" sz="2800" dirty="0"/>
              <a:t>       is likely to</a:t>
            </a:r>
            <a:r>
              <a:rPr lang="en-US" altLang="zh-TW" sz="2800" b="1" dirty="0">
                <a:solidFill>
                  <a:srgbClr val="00B0F0"/>
                </a:solidFill>
              </a:rPr>
              <a:t> obscure the clarity of the </a:t>
            </a:r>
          </a:p>
          <a:p>
            <a:r>
              <a:rPr lang="en-US" altLang="zh-TW" sz="2800" b="1" dirty="0">
                <a:solidFill>
                  <a:srgbClr val="00B0F0"/>
                </a:solidFill>
              </a:rPr>
              <a:t>       signal of TC intensification</a:t>
            </a:r>
            <a:r>
              <a:rPr lang="en-US" altLang="zh-TW" sz="2800" dirty="0"/>
              <a:t>.</a:t>
            </a:r>
            <a:endParaRPr lang="en-US" altLang="zh-TW" sz="2600" dirty="0"/>
          </a:p>
        </p:txBody>
      </p:sp>
    </p:spTree>
    <p:extLst>
      <p:ext uri="{BB962C8B-B14F-4D97-AF65-F5344CB8AC3E}">
        <p14:creationId xmlns:p14="http://schemas.microsoft.com/office/powerpoint/2010/main" val="340876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1E2D9A5F-594F-44F2-AD54-521B6371768D}"/>
              </a:ext>
            </a:extLst>
          </p:cNvPr>
          <p:cNvSpPr/>
          <p:nvPr/>
        </p:nvSpPr>
        <p:spPr>
          <a:xfrm>
            <a:off x="19574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FF1E9985-316C-44C0-8A4D-7E9D98DCBD54}"/>
              </a:ext>
            </a:extLst>
          </p:cNvPr>
          <p:cNvSpPr txBox="1">
            <a:spLocks/>
          </p:cNvSpPr>
          <p:nvPr/>
        </p:nvSpPr>
        <p:spPr>
          <a:xfrm>
            <a:off x="173903" y="-96221"/>
            <a:ext cx="119985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/>
              <a:t>Discussion and Conclusion</a:t>
            </a:r>
            <a:endParaRPr lang="zh-TW" altLang="en-US" sz="36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A282E51-04A0-47CB-A164-BADFD51173D3}"/>
              </a:ext>
            </a:extLst>
          </p:cNvPr>
          <p:cNvSpPr txBox="1"/>
          <p:nvPr/>
        </p:nvSpPr>
        <p:spPr>
          <a:xfrm>
            <a:off x="348023" y="873571"/>
            <a:ext cx="10610277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600" dirty="0"/>
              <a:t>     </a:t>
            </a:r>
            <a:endParaRPr lang="en-US" altLang="zh-TW" sz="2600" dirty="0"/>
          </a:p>
          <a:p>
            <a:r>
              <a:rPr lang="zh-TW" altLang="en-US" sz="2600" dirty="0"/>
              <a:t>    </a:t>
            </a:r>
            <a:r>
              <a:rPr lang="en-US" altLang="zh-TW" sz="2600" dirty="0"/>
              <a:t>  </a:t>
            </a:r>
            <a:r>
              <a:rPr lang="en-US" altLang="zh-TW" sz="3200" dirty="0"/>
              <a:t>Future:</a:t>
            </a:r>
          </a:p>
          <a:p>
            <a:endParaRPr lang="en-US" altLang="zh-TW" sz="3200" dirty="0"/>
          </a:p>
          <a:p>
            <a:r>
              <a:rPr lang="zh-TW" altLang="en-US" sz="3200" dirty="0"/>
              <a:t>      </a:t>
            </a:r>
            <a:r>
              <a:rPr lang="en-US" altLang="zh-TW" sz="3200" dirty="0"/>
              <a:t> Examine the </a:t>
            </a:r>
            <a:r>
              <a:rPr lang="en-US" altLang="zh-TW" sz="3200" b="1" dirty="0">
                <a:solidFill>
                  <a:srgbClr val="FF0000"/>
                </a:solidFill>
              </a:rPr>
              <a:t>cause of the increasing frozen hydrometeors </a:t>
            </a:r>
          </a:p>
          <a:p>
            <a:r>
              <a:rPr lang="en-US" altLang="zh-TW" sz="3200" dirty="0"/>
              <a:t>in intensifying TCs</a:t>
            </a:r>
            <a:r>
              <a:rPr lang="zh-TW" altLang="en-US" sz="3200" dirty="0"/>
              <a:t> </a:t>
            </a:r>
            <a:r>
              <a:rPr lang="en-US" altLang="zh-TW" sz="3200" dirty="0"/>
              <a:t>and to explore how to utilize this signal </a:t>
            </a:r>
          </a:p>
          <a:p>
            <a:r>
              <a:rPr lang="en-US" altLang="zh-TW" sz="3200" dirty="0"/>
              <a:t>to better </a:t>
            </a:r>
            <a:r>
              <a:rPr lang="en-US" altLang="zh-TW" sz="3200" b="1" dirty="0">
                <a:solidFill>
                  <a:srgbClr val="FF0000"/>
                </a:solidFill>
              </a:rPr>
              <a:t>predict future TC intensity</a:t>
            </a:r>
            <a:r>
              <a:rPr lang="en-US" altLang="zh-TW" sz="3200" dirty="0"/>
              <a:t>.</a:t>
            </a:r>
          </a:p>
          <a:p>
            <a:endParaRPr lang="en-US" altLang="zh-TW" sz="2600" dirty="0"/>
          </a:p>
          <a:p>
            <a:r>
              <a:rPr lang="zh-TW" altLang="en-US" sz="2600" dirty="0"/>
              <a:t>  </a:t>
            </a:r>
            <a:endParaRPr lang="en-US" altLang="zh-TW" sz="2600" dirty="0"/>
          </a:p>
        </p:txBody>
      </p:sp>
    </p:spTree>
    <p:extLst>
      <p:ext uri="{BB962C8B-B14F-4D97-AF65-F5344CB8AC3E}">
        <p14:creationId xmlns:p14="http://schemas.microsoft.com/office/powerpoint/2010/main" val="2070241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9D12B5-3AC1-43FB-B4C3-F8A0B8188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7A5BECD-3CBA-4FE5-B662-CF326D98D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822" y="1690688"/>
            <a:ext cx="10822577" cy="47748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TW" dirty="0"/>
              <a:t>      The evolution of TC intensity is modulated by both </a:t>
            </a:r>
            <a:r>
              <a:rPr lang="en-US" altLang="zh-TW" b="1" dirty="0">
                <a:solidFill>
                  <a:srgbClr val="FF0000"/>
                </a:solidFill>
              </a:rPr>
              <a:t>environmental 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FF0000"/>
                </a:solidFill>
              </a:rPr>
              <a:t>      effects and internal dynamics</a:t>
            </a:r>
            <a:r>
              <a:rPr lang="en-US" altLang="zh-TW" dirty="0"/>
              <a:t>. 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b="1" dirty="0">
                <a:solidFill>
                  <a:srgbClr val="FF0000"/>
                </a:solidFill>
              </a:rPr>
              <a:t>   </a:t>
            </a:r>
            <a:r>
              <a:rPr lang="en-US" altLang="zh-TW" dirty="0">
                <a:solidFill>
                  <a:srgbClr val="FF0000"/>
                </a:solidFill>
              </a:rPr>
              <a:t>   </a:t>
            </a:r>
            <a:r>
              <a:rPr lang="en-US" altLang="zh-TW" sz="3500" b="1" i="1" dirty="0">
                <a:solidFill>
                  <a:srgbClr val="FF0000"/>
                </a:solidFill>
              </a:rPr>
              <a:t>1.Environmental effects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FF0000"/>
                </a:solidFill>
              </a:rPr>
              <a:t>      </a:t>
            </a:r>
            <a:r>
              <a:rPr lang="en-US" altLang="zh-TW" dirty="0"/>
              <a:t>Include </a:t>
            </a:r>
            <a:r>
              <a:rPr lang="en-US" altLang="zh-TW" dirty="0">
                <a:solidFill>
                  <a:srgbClr val="FF0000"/>
                </a:solidFill>
              </a:rPr>
              <a:t>vertical wind shear</a:t>
            </a:r>
            <a:r>
              <a:rPr lang="en-US" altLang="zh-TW" dirty="0"/>
              <a:t>, </a:t>
            </a:r>
            <a:r>
              <a:rPr lang="en-US" altLang="zh-TW" dirty="0">
                <a:solidFill>
                  <a:srgbClr val="FF0000"/>
                </a:solidFill>
              </a:rPr>
              <a:t>sea surface  temperature</a:t>
            </a:r>
            <a:r>
              <a:rPr lang="en-US" altLang="zh-TW" dirty="0"/>
              <a:t>, and </a:t>
            </a:r>
            <a:r>
              <a:rPr lang="en-US" altLang="zh-TW" dirty="0">
                <a:solidFill>
                  <a:srgbClr val="FF0000"/>
                </a:solidFill>
              </a:rPr>
              <a:t>ambient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      water vapor </a:t>
            </a:r>
            <a:r>
              <a:rPr lang="en-US" altLang="zh-TW" dirty="0"/>
              <a:t>(</a:t>
            </a:r>
            <a:r>
              <a:rPr lang="en-US" altLang="zh-TW" dirty="0" err="1"/>
              <a:t>DeMaria</a:t>
            </a:r>
            <a:r>
              <a:rPr lang="en-US" altLang="zh-TW" dirty="0"/>
              <a:t> 1995; Kaplan </a:t>
            </a:r>
            <a:r>
              <a:rPr lang="en-US" altLang="zh-TW" dirty="0" err="1"/>
              <a:t>andDeMaria</a:t>
            </a:r>
            <a:r>
              <a:rPr lang="en-US" altLang="zh-TW" dirty="0"/>
              <a:t> 2003; Emanuel et</a:t>
            </a:r>
          </a:p>
          <a:p>
            <a:pPr marL="0" indent="0">
              <a:buNone/>
            </a:pPr>
            <a:r>
              <a:rPr lang="en-US" altLang="zh-TW" dirty="0"/>
              <a:t>      al. 2004; Kaplan et al. 2010), 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b="1" dirty="0">
                <a:solidFill>
                  <a:srgbClr val="FF0000"/>
                </a:solidFill>
              </a:rPr>
              <a:t>      </a:t>
            </a:r>
            <a:r>
              <a:rPr lang="en-US" altLang="zh-TW" sz="3500" b="1" i="1" dirty="0">
                <a:solidFill>
                  <a:srgbClr val="FF0000"/>
                </a:solidFill>
              </a:rPr>
              <a:t>2.Internal processes </a:t>
            </a:r>
          </a:p>
          <a:p>
            <a:pPr marL="0" indent="0">
              <a:buNone/>
            </a:pPr>
            <a:r>
              <a:rPr lang="en-US" altLang="zh-TW" dirty="0"/>
              <a:t>      Include </a:t>
            </a:r>
            <a:r>
              <a:rPr lang="en-US" altLang="zh-TW" dirty="0">
                <a:solidFill>
                  <a:srgbClr val="FF0000"/>
                </a:solidFill>
              </a:rPr>
              <a:t>barotropic instability </a:t>
            </a:r>
            <a:r>
              <a:rPr lang="en-US" altLang="zh-TW" dirty="0"/>
              <a:t>and </a:t>
            </a:r>
            <a:r>
              <a:rPr lang="en-US" altLang="zh-TW" dirty="0">
                <a:solidFill>
                  <a:srgbClr val="FF0000"/>
                </a:solidFill>
              </a:rPr>
              <a:t>eyewall dynamics </a:t>
            </a:r>
            <a:r>
              <a:rPr lang="en-US" altLang="zh-TW" dirty="0"/>
              <a:t>(Montgomery and</a:t>
            </a:r>
          </a:p>
          <a:p>
            <a:pPr marL="0" indent="0">
              <a:buNone/>
            </a:pPr>
            <a:r>
              <a:rPr lang="en-US" altLang="zh-TW" dirty="0"/>
              <a:t>      </a:t>
            </a:r>
            <a:r>
              <a:rPr lang="en-US" altLang="zh-TW" dirty="0" err="1"/>
              <a:t>Kallenbach</a:t>
            </a:r>
            <a:r>
              <a:rPr lang="en-US" altLang="zh-TW" dirty="0"/>
              <a:t> 1997; Schubert et al. 1999; Hendricks et al. 2010; Wu et al. 2016)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00259A-A421-4F5B-B4FD-18879A8DFE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08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9D12B5-3AC1-43FB-B4C3-F8A0B818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219" y="105440"/>
            <a:ext cx="10515600" cy="1325563"/>
          </a:xfrm>
        </p:spPr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00259A-A421-4F5B-B4FD-18879A8DFE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FA3D1D4-BBF2-4193-B9D7-D81B249A33C9}"/>
              </a:ext>
            </a:extLst>
          </p:cNvPr>
          <p:cNvSpPr/>
          <p:nvPr/>
        </p:nvSpPr>
        <p:spPr>
          <a:xfrm>
            <a:off x="933061" y="1436914"/>
            <a:ext cx="3862874" cy="108235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F9C00A1-C035-44C3-8143-50A86A2BCDAF}"/>
              </a:ext>
            </a:extLst>
          </p:cNvPr>
          <p:cNvSpPr txBox="1"/>
          <p:nvPr/>
        </p:nvSpPr>
        <p:spPr>
          <a:xfrm flipH="1">
            <a:off x="1345165" y="1562590"/>
            <a:ext cx="3862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Environment effects </a:t>
            </a:r>
          </a:p>
          <a:p>
            <a:r>
              <a:rPr lang="en-US" altLang="zh-TW" sz="2400" dirty="0"/>
              <a:t>and internal dynamic</a:t>
            </a:r>
            <a:endParaRPr lang="zh-TW" altLang="en-US" sz="2400" dirty="0"/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E4659ED9-5B9F-46F7-851F-355B754D494D}"/>
              </a:ext>
            </a:extLst>
          </p:cNvPr>
          <p:cNvSpPr/>
          <p:nvPr/>
        </p:nvSpPr>
        <p:spPr>
          <a:xfrm>
            <a:off x="5113176" y="1474237"/>
            <a:ext cx="2090057" cy="9512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500" dirty="0"/>
              <a:t>affect</a:t>
            </a:r>
            <a:endParaRPr lang="zh-TW" altLang="en-US" sz="25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4ABAA2D-2E6A-4774-939C-566332A0E902}"/>
              </a:ext>
            </a:extLst>
          </p:cNvPr>
          <p:cNvSpPr/>
          <p:nvPr/>
        </p:nvSpPr>
        <p:spPr>
          <a:xfrm>
            <a:off x="7434945" y="1412032"/>
            <a:ext cx="3862874" cy="108235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8BAFE92-AD5B-4F48-94AC-F0657BC3F8EF}"/>
              </a:ext>
            </a:extLst>
          </p:cNvPr>
          <p:cNvSpPr txBox="1"/>
          <p:nvPr/>
        </p:nvSpPr>
        <p:spPr>
          <a:xfrm flipH="1">
            <a:off x="7733526" y="1562589"/>
            <a:ext cx="3862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Amount of latent heat</a:t>
            </a:r>
          </a:p>
          <a:p>
            <a:r>
              <a:rPr lang="en-US" altLang="zh-TW" sz="2400" dirty="0"/>
              <a:t>release in storm</a:t>
            </a:r>
            <a:endParaRPr lang="zh-TW" altLang="en-US" sz="24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95757C1-E940-4AFD-B5D4-418AF9F0C283}"/>
              </a:ext>
            </a:extLst>
          </p:cNvPr>
          <p:cNvSpPr/>
          <p:nvPr/>
        </p:nvSpPr>
        <p:spPr>
          <a:xfrm>
            <a:off x="933061" y="3253277"/>
            <a:ext cx="3862874" cy="108235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90AB4E32-61E8-4665-92BB-F2AE4775F572}"/>
              </a:ext>
            </a:extLst>
          </p:cNvPr>
          <p:cNvSpPr/>
          <p:nvPr/>
        </p:nvSpPr>
        <p:spPr>
          <a:xfrm>
            <a:off x="5113176" y="3290600"/>
            <a:ext cx="2090057" cy="9512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500" dirty="0"/>
              <a:t>affect</a:t>
            </a:r>
            <a:endParaRPr lang="zh-TW" altLang="en-US" sz="25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CADF668-91D8-4500-B9A0-C2DE8DB42FB4}"/>
              </a:ext>
            </a:extLst>
          </p:cNvPr>
          <p:cNvSpPr/>
          <p:nvPr/>
        </p:nvSpPr>
        <p:spPr>
          <a:xfrm>
            <a:off x="7434945" y="3228395"/>
            <a:ext cx="3862874" cy="108235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937A773-A096-4DD5-A8ED-63A994E97A78}"/>
              </a:ext>
            </a:extLst>
          </p:cNvPr>
          <p:cNvSpPr txBox="1"/>
          <p:nvPr/>
        </p:nvSpPr>
        <p:spPr>
          <a:xfrm flipH="1">
            <a:off x="1018592" y="3378819"/>
            <a:ext cx="3862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Amount and location of latent heat release in storm</a:t>
            </a:r>
            <a:endParaRPr lang="zh-TW" altLang="en-US" sz="2400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809B0DFF-5D32-4FE3-B840-33A2C6309413}"/>
              </a:ext>
            </a:extLst>
          </p:cNvPr>
          <p:cNvSpPr txBox="1"/>
          <p:nvPr/>
        </p:nvSpPr>
        <p:spPr>
          <a:xfrm flipH="1">
            <a:off x="8032112" y="3545412"/>
            <a:ext cx="386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TCs intensification</a:t>
            </a:r>
            <a:endParaRPr lang="zh-TW" altLang="en-US" sz="2400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BEAAE4E-B4B9-4FC0-B7D6-5340DA31CF5E}"/>
              </a:ext>
            </a:extLst>
          </p:cNvPr>
          <p:cNvSpPr/>
          <p:nvPr/>
        </p:nvSpPr>
        <p:spPr>
          <a:xfrm>
            <a:off x="933061" y="4530915"/>
            <a:ext cx="992874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TW" sz="2500" dirty="0"/>
              <a:t>However, there are </a:t>
            </a:r>
            <a:r>
              <a:rPr lang="en-US" altLang="zh-TW" sz="2500" b="1" dirty="0">
                <a:solidFill>
                  <a:srgbClr val="FF0000"/>
                </a:solidFill>
              </a:rPr>
              <a:t>no observations that can directly measure latent heat </a:t>
            </a:r>
          </a:p>
          <a:p>
            <a:r>
              <a:rPr lang="en-US" altLang="zh-TW" sz="2500" b="1" dirty="0">
                <a:solidFill>
                  <a:srgbClr val="FF0000"/>
                </a:solidFill>
              </a:rPr>
              <a:t>release in TCs</a:t>
            </a:r>
            <a:r>
              <a:rPr lang="en-US" altLang="zh-TW" sz="2500" dirty="0"/>
              <a:t> (Cecil and </a:t>
            </a:r>
            <a:r>
              <a:rPr lang="en-US" altLang="zh-TW" sz="2500" dirty="0" err="1"/>
              <a:t>Zipser</a:t>
            </a:r>
            <a:r>
              <a:rPr lang="en-US" altLang="zh-TW" sz="2500" dirty="0"/>
              <a:t> 1999; Nolan et al. 2019).</a:t>
            </a:r>
            <a:endParaRPr lang="zh-TW" altLang="en-US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29BB19E-AC0B-4936-A6DF-B53AA6F76A1B}"/>
              </a:ext>
            </a:extLst>
          </p:cNvPr>
          <p:cNvSpPr/>
          <p:nvPr/>
        </p:nvSpPr>
        <p:spPr>
          <a:xfrm>
            <a:off x="933061" y="5487454"/>
            <a:ext cx="9938170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TW" sz="2500" b="1" dirty="0">
                <a:solidFill>
                  <a:srgbClr val="FF0000"/>
                </a:solidFill>
              </a:rPr>
              <a:t>Latent heat release</a:t>
            </a:r>
            <a:r>
              <a:rPr lang="en-US" altLang="zh-TW" sz="2500" dirty="0"/>
              <a:t> and </a:t>
            </a:r>
            <a:r>
              <a:rPr lang="en-US" altLang="zh-TW" sz="2500" b="1" dirty="0">
                <a:solidFill>
                  <a:srgbClr val="FF0000"/>
                </a:solidFill>
              </a:rPr>
              <a:t>condensates are generated simultaneously </a:t>
            </a:r>
            <a:r>
              <a:rPr lang="en-US" altLang="zh-TW" sz="2500" dirty="0"/>
              <a:t>in the </a:t>
            </a:r>
          </a:p>
          <a:p>
            <a:r>
              <a:rPr lang="en-US" altLang="zh-TW" sz="2500" dirty="0"/>
              <a:t>upward branch of a convective system, so the release of latent heating is </a:t>
            </a:r>
          </a:p>
          <a:p>
            <a:r>
              <a:rPr lang="en-US" altLang="zh-TW" sz="2500" dirty="0"/>
              <a:t>directly </a:t>
            </a:r>
            <a:r>
              <a:rPr lang="en-US" altLang="zh-TW" sz="2500" b="1" dirty="0">
                <a:solidFill>
                  <a:srgbClr val="FF0000"/>
                </a:solidFill>
              </a:rPr>
              <a:t>proportional to the production of condensate </a:t>
            </a:r>
            <a:r>
              <a:rPr lang="en-US" altLang="zh-TW" sz="2500" dirty="0"/>
              <a:t>(</a:t>
            </a:r>
            <a:r>
              <a:rPr lang="en-US" altLang="zh-TW" sz="2500" dirty="0" err="1"/>
              <a:t>Yanai</a:t>
            </a:r>
            <a:r>
              <a:rPr lang="en-US" altLang="zh-TW" sz="2500" dirty="0"/>
              <a:t> et al. 1973)</a:t>
            </a:r>
            <a:endParaRPr lang="zh-TW" altLang="en-US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147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9D12B5-3AC1-43FB-B4C3-F8A0B8188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00259A-A421-4F5B-B4FD-18879A8DFE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C0E62AD-D78D-4860-B1EA-2881FC8F4BBA}"/>
              </a:ext>
            </a:extLst>
          </p:cNvPr>
          <p:cNvSpPr/>
          <p:nvPr/>
        </p:nvSpPr>
        <p:spPr>
          <a:xfrm>
            <a:off x="492185" y="3049243"/>
            <a:ext cx="2644866" cy="108235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0661D30-E95B-404C-8A0F-1390A15C0D55}"/>
              </a:ext>
            </a:extLst>
          </p:cNvPr>
          <p:cNvSpPr txBox="1"/>
          <p:nvPr/>
        </p:nvSpPr>
        <p:spPr>
          <a:xfrm flipH="1">
            <a:off x="838200" y="3186740"/>
            <a:ext cx="38628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500" dirty="0"/>
              <a:t>Satellite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C62D6809-FFD4-4D8C-822A-D2F1268AE761}"/>
              </a:ext>
            </a:extLst>
          </p:cNvPr>
          <p:cNvSpPr/>
          <p:nvPr/>
        </p:nvSpPr>
        <p:spPr>
          <a:xfrm rot="19756290">
            <a:off x="3305741" y="2749047"/>
            <a:ext cx="1789554" cy="8753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/>
              <a:t>provide</a:t>
            </a:r>
            <a:endParaRPr lang="zh-TW" altLang="en-US" sz="32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882F86E-2741-4EB3-9F86-6A79EBE1A1BE}"/>
              </a:ext>
            </a:extLst>
          </p:cNvPr>
          <p:cNvSpPr/>
          <p:nvPr/>
        </p:nvSpPr>
        <p:spPr>
          <a:xfrm>
            <a:off x="4718959" y="1170798"/>
            <a:ext cx="7348113" cy="132556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8E83F9D-7476-40A9-A612-DB95EA7BB9AB}"/>
              </a:ext>
            </a:extLst>
          </p:cNvPr>
          <p:cNvSpPr txBox="1"/>
          <p:nvPr/>
        </p:nvSpPr>
        <p:spPr>
          <a:xfrm flipH="1">
            <a:off x="4844118" y="1260778"/>
            <a:ext cx="68398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Radar reflectivity</a:t>
            </a:r>
          </a:p>
          <a:p>
            <a:r>
              <a:rPr lang="en-US" altLang="zh-TW" sz="3200" dirty="0"/>
              <a:t>microwave brightness temperatures</a:t>
            </a:r>
            <a:endParaRPr lang="zh-TW" altLang="en-US" sz="3200" dirty="0"/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8474D48C-18F8-41BE-B6B4-8BC8BAACC7E2}"/>
              </a:ext>
            </a:extLst>
          </p:cNvPr>
          <p:cNvSpPr/>
          <p:nvPr/>
        </p:nvSpPr>
        <p:spPr>
          <a:xfrm rot="5400000">
            <a:off x="7368615" y="3095358"/>
            <a:ext cx="1823919" cy="121884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/>
              <a:t>retrieve</a:t>
            </a:r>
            <a:endParaRPr lang="zh-TW" altLang="en-US" sz="32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30916F3-340D-4443-84D7-A2F28187F3D8}"/>
              </a:ext>
            </a:extLst>
          </p:cNvPr>
          <p:cNvSpPr/>
          <p:nvPr/>
        </p:nvSpPr>
        <p:spPr>
          <a:xfrm>
            <a:off x="4611918" y="4693276"/>
            <a:ext cx="7366000" cy="82296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D0C4966-CF74-4A2B-9F4C-0AEF0FBB072D}"/>
              </a:ext>
            </a:extLst>
          </p:cNvPr>
          <p:cNvSpPr txBox="1"/>
          <p:nvPr/>
        </p:nvSpPr>
        <p:spPr>
          <a:xfrm flipH="1">
            <a:off x="4701072" y="4830009"/>
            <a:ext cx="736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Amount of liquid and frozen hydrometeors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9883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9D12B5-3AC1-43FB-B4C3-F8A0B8188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00259A-A421-4F5B-B4FD-18879A8DFE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B581C51-9D36-4896-8EB8-F4DCB45824E8}"/>
              </a:ext>
            </a:extLst>
          </p:cNvPr>
          <p:cNvSpPr/>
          <p:nvPr/>
        </p:nvSpPr>
        <p:spPr>
          <a:xfrm>
            <a:off x="751114" y="1467981"/>
            <a:ext cx="113538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altLang="zh-TW" sz="2600" dirty="0"/>
              <a:t>TCs with greater areal extent of </a:t>
            </a:r>
            <a:r>
              <a:rPr lang="en-US" altLang="zh-TW" sz="2600" b="1" dirty="0">
                <a:solidFill>
                  <a:srgbClr val="FF0000"/>
                </a:solidFill>
              </a:rPr>
              <a:t>reflectivity exceeding 20 </a:t>
            </a:r>
            <a:r>
              <a:rPr lang="en-US" altLang="zh-TW" sz="2600" b="1" dirty="0" err="1">
                <a:solidFill>
                  <a:srgbClr val="FF0000"/>
                </a:solidFill>
              </a:rPr>
              <a:t>dBZ</a:t>
            </a:r>
            <a:endParaRPr lang="en-US" altLang="zh-TW" sz="2600" b="1" dirty="0">
              <a:solidFill>
                <a:srgbClr val="FF0000"/>
              </a:solidFill>
            </a:endParaRPr>
          </a:p>
          <a:p>
            <a:r>
              <a:rPr lang="zh-TW" altLang="en-US" sz="2600" b="1" dirty="0">
                <a:solidFill>
                  <a:srgbClr val="FF0000"/>
                </a:solidFill>
              </a:rPr>
              <a:t>     </a:t>
            </a:r>
            <a:r>
              <a:rPr lang="en-US" altLang="zh-TW" sz="2600" b="1" dirty="0">
                <a:solidFill>
                  <a:srgbClr val="FF0000"/>
                </a:solidFill>
              </a:rPr>
              <a:t> </a:t>
            </a:r>
            <a:r>
              <a:rPr lang="zh-TW" altLang="en-US" sz="2600" b="1" dirty="0">
                <a:solidFill>
                  <a:srgbClr val="FF0000"/>
                </a:solidFill>
              </a:rPr>
              <a:t> </a:t>
            </a:r>
            <a:r>
              <a:rPr lang="en-US" altLang="zh-TW" sz="2600" b="1" dirty="0">
                <a:solidFill>
                  <a:srgbClr val="FF0000"/>
                </a:solidFill>
              </a:rPr>
              <a:t>tend to intensify in the future</a:t>
            </a:r>
            <a:r>
              <a:rPr lang="en-US" altLang="zh-TW" sz="2600" dirty="0"/>
              <a:t> (</a:t>
            </a:r>
            <a:r>
              <a:rPr lang="en-US" altLang="zh-TW" sz="2600" dirty="0" err="1"/>
              <a:t>Zagrodnik</a:t>
            </a:r>
            <a:r>
              <a:rPr lang="en-US" altLang="zh-TW" sz="2600" dirty="0"/>
              <a:t> and Jiang 2014, Tao and Jiang 2015).</a:t>
            </a:r>
          </a:p>
          <a:p>
            <a:endParaRPr lang="en-US" altLang="zh-TW" sz="2600" dirty="0"/>
          </a:p>
          <a:p>
            <a:r>
              <a:rPr lang="en-US" altLang="zh-TW" sz="2600" dirty="0"/>
              <a:t>2.</a:t>
            </a:r>
            <a:r>
              <a:rPr lang="en-US" altLang="zh-TW" sz="2800" dirty="0"/>
              <a:t> </a:t>
            </a:r>
            <a:r>
              <a:rPr lang="zh-TW" altLang="en-US" sz="2800" dirty="0"/>
              <a:t>  </a:t>
            </a:r>
            <a:r>
              <a:rPr lang="en-US" altLang="zh-TW" sz="2600" dirty="0" err="1"/>
              <a:t>Harnos</a:t>
            </a:r>
            <a:r>
              <a:rPr lang="en-US" altLang="zh-TW" sz="2600" dirty="0"/>
              <a:t> and Nesbitt (2016) used </a:t>
            </a:r>
            <a:r>
              <a:rPr lang="en-US" altLang="zh-TW" sz="2600" b="1" dirty="0">
                <a:solidFill>
                  <a:srgbClr val="00B0F0"/>
                </a:solidFill>
              </a:rPr>
              <a:t>37 and 85 GHz microwave measurements </a:t>
            </a:r>
            <a:r>
              <a:rPr lang="en-US" altLang="zh-TW" sz="2600" dirty="0"/>
              <a:t>to</a:t>
            </a:r>
          </a:p>
          <a:p>
            <a:r>
              <a:rPr lang="en-US" altLang="zh-TW" sz="2600" dirty="0"/>
              <a:t> </a:t>
            </a:r>
            <a:r>
              <a:rPr lang="zh-TW" altLang="en-US" sz="2600" dirty="0"/>
              <a:t>     </a:t>
            </a:r>
            <a:r>
              <a:rPr lang="en-US" altLang="zh-TW" sz="2600" dirty="0"/>
              <a:t>demonstrate that </a:t>
            </a:r>
            <a:r>
              <a:rPr lang="en-US" altLang="zh-TW" sz="2600" b="1" dirty="0">
                <a:solidFill>
                  <a:srgbClr val="FF0000"/>
                </a:solidFill>
              </a:rPr>
              <a:t>deep convective clouds are more vigorous in rapidly</a:t>
            </a:r>
          </a:p>
          <a:p>
            <a:r>
              <a:rPr lang="en-US" altLang="zh-TW" sz="2600" b="1" dirty="0">
                <a:solidFill>
                  <a:srgbClr val="FF0000"/>
                </a:solidFill>
              </a:rPr>
              <a:t> </a:t>
            </a:r>
            <a:r>
              <a:rPr lang="zh-TW" altLang="en-US" sz="2600" b="1" dirty="0">
                <a:solidFill>
                  <a:srgbClr val="FF0000"/>
                </a:solidFill>
              </a:rPr>
              <a:t>     </a:t>
            </a:r>
            <a:r>
              <a:rPr lang="en-US" altLang="zh-TW" sz="2600" b="1" dirty="0">
                <a:solidFill>
                  <a:srgbClr val="FF0000"/>
                </a:solidFill>
              </a:rPr>
              <a:t>intensifying</a:t>
            </a:r>
            <a:r>
              <a:rPr lang="zh-TW" altLang="en-US" sz="2600" b="1" dirty="0">
                <a:solidFill>
                  <a:srgbClr val="FF0000"/>
                </a:solidFill>
              </a:rPr>
              <a:t> </a:t>
            </a:r>
            <a:r>
              <a:rPr lang="en-US" altLang="zh-TW" sz="2600" b="1" dirty="0">
                <a:solidFill>
                  <a:srgbClr val="FF0000"/>
                </a:solidFill>
              </a:rPr>
              <a:t>TCs than in non-intensifying TCs in higher shear environment</a:t>
            </a:r>
            <a:r>
              <a:rPr lang="en-US" altLang="zh-TW" sz="2600" dirty="0"/>
              <a:t>, </a:t>
            </a:r>
          </a:p>
          <a:p>
            <a:r>
              <a:rPr lang="zh-TW" altLang="en-US" sz="2600" dirty="0"/>
              <a:t>      </a:t>
            </a:r>
            <a:r>
              <a:rPr lang="en-US" altLang="zh-TW" sz="2600" dirty="0"/>
              <a:t>although no clear</a:t>
            </a:r>
            <a:r>
              <a:rPr lang="zh-TW" altLang="en-US" sz="2600" dirty="0"/>
              <a:t> </a:t>
            </a:r>
            <a:r>
              <a:rPr lang="en-US" altLang="zh-TW" sz="2600" dirty="0"/>
              <a:t>differences were found between TCs that underwent slow </a:t>
            </a:r>
            <a:r>
              <a:rPr lang="zh-TW" altLang="en-US" sz="2600" dirty="0"/>
              <a:t>  </a:t>
            </a:r>
            <a:endParaRPr lang="en-US" altLang="zh-TW" sz="2600" dirty="0"/>
          </a:p>
          <a:p>
            <a:r>
              <a:rPr lang="zh-TW" altLang="en-US" sz="2600" dirty="0"/>
              <a:t>      </a:t>
            </a:r>
            <a:r>
              <a:rPr lang="en-US" altLang="zh-TW" sz="2600" dirty="0"/>
              <a:t>and</a:t>
            </a:r>
            <a:r>
              <a:rPr lang="zh-TW" altLang="en-US" sz="2600" dirty="0"/>
              <a:t> </a:t>
            </a:r>
            <a:r>
              <a:rPr lang="en-US" altLang="zh-TW" sz="2600" dirty="0"/>
              <a:t>rapid intensification.</a:t>
            </a:r>
          </a:p>
          <a:p>
            <a:endParaRPr lang="en-US" altLang="zh-TW" sz="2600" dirty="0"/>
          </a:p>
          <a:p>
            <a:r>
              <a:rPr lang="en-US" altLang="zh-TW" sz="2600" dirty="0"/>
              <a:t>3.   </a:t>
            </a:r>
            <a:r>
              <a:rPr lang="en-US" altLang="zh-TW" sz="2800" b="1" dirty="0">
                <a:solidFill>
                  <a:srgbClr val="FF0000"/>
                </a:solidFill>
              </a:rPr>
              <a:t>Inability to measure the vertical distribution </a:t>
            </a:r>
            <a:r>
              <a:rPr lang="en-US" altLang="zh-TW" sz="2800" dirty="0"/>
              <a:t>of hydrometeors is a crucial</a:t>
            </a:r>
          </a:p>
          <a:p>
            <a:r>
              <a:rPr lang="zh-TW" altLang="en-US" sz="2800" dirty="0"/>
              <a:t>     </a:t>
            </a:r>
            <a:r>
              <a:rPr lang="en-US" altLang="zh-TW" sz="2800" dirty="0"/>
              <a:t> factor that </a:t>
            </a:r>
            <a:r>
              <a:rPr lang="en-US" altLang="zh-TW" sz="2800" b="1" dirty="0">
                <a:solidFill>
                  <a:srgbClr val="FF0000"/>
                </a:solidFill>
              </a:rPr>
              <a:t>limits the effectiveness </a:t>
            </a:r>
            <a:r>
              <a:rPr lang="en-US" altLang="zh-TW" sz="2800" dirty="0"/>
              <a:t>of such models. 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712331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4807</Words>
  <Application>Microsoft Office PowerPoint</Application>
  <PresentationFormat>寬螢幕</PresentationFormat>
  <Paragraphs>698</Paragraphs>
  <Slides>59</Slides>
  <Notes>43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59</vt:i4>
      </vt:variant>
    </vt:vector>
  </HeadingPairs>
  <TitlesOfParts>
    <vt:vector size="66" baseType="lpstr">
      <vt:lpstr>等线</vt:lpstr>
      <vt:lpstr>新細明體</vt:lpstr>
      <vt:lpstr>Arial</vt:lpstr>
      <vt:lpstr>Bahnschrift</vt:lpstr>
      <vt:lpstr>Calibri</vt:lpstr>
      <vt:lpstr>Calibri Light</vt:lpstr>
      <vt:lpstr>Office 佈景主題</vt:lpstr>
      <vt:lpstr>Using Satellite Observations to Evaluate the Relationships between Ice Condensate, Latent Heat Release, and Tropical Cyclone Intensification in a Mesoscale Model </vt:lpstr>
      <vt:lpstr>Outline</vt:lpstr>
      <vt:lpstr>PowerPoint 簡報</vt:lpstr>
      <vt:lpstr>Abstract</vt:lpstr>
      <vt:lpstr>PowerPoint 簡報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PowerPoint 簡報</vt:lpstr>
      <vt:lpstr>Data and Method</vt:lpstr>
      <vt:lpstr>Data and Method</vt:lpstr>
      <vt:lpstr>Data and Method</vt:lpstr>
      <vt:lpstr>Data and Method</vt:lpstr>
      <vt:lpstr>Data and Method</vt:lpstr>
      <vt:lpstr>Data and Method</vt:lpstr>
      <vt:lpstr>Data and Method</vt:lpstr>
      <vt:lpstr>Data and Method</vt:lpstr>
      <vt:lpstr>Data and Method</vt:lpstr>
      <vt:lpstr>Data and Method</vt:lpstr>
      <vt:lpstr>PowerPoint 簡報</vt:lpstr>
      <vt:lpstr>Relationship between Latent Heating and Frozen Hydrometeors</vt:lpstr>
      <vt:lpstr>Relationship between Latent Heating and Frozen Hydrometeors</vt:lpstr>
      <vt:lpstr>Relationship between Latent Heating and Frozen Hydrometeors</vt:lpstr>
      <vt:lpstr>Relationship between Latent Heating and Frozen Hydrometeors</vt:lpstr>
      <vt:lpstr>Relationship between Latent Heating and Frozen Hydrometeors</vt:lpstr>
      <vt:lpstr>PowerPoint 簡報</vt:lpstr>
      <vt:lpstr>Evaluation of Simulations by Comparison to Observations</vt:lpstr>
      <vt:lpstr>Evaluation of Simulations by Comparison to Observations</vt:lpstr>
      <vt:lpstr>Evaluation of Simulations by Comparison to Observations</vt:lpstr>
      <vt:lpstr>Evaluation of Simulations by Comparison to Observations</vt:lpstr>
      <vt:lpstr>Evaluation of Simulations by Comparison to Observations</vt:lpstr>
      <vt:lpstr>Evaluation of Simulations by Comparison to Observations</vt:lpstr>
      <vt:lpstr>Evaluation of Simulations by Comparison to Observations</vt:lpstr>
      <vt:lpstr>Evaluation of Simulations by Comparison to Observations</vt:lpstr>
      <vt:lpstr>Evaluation of Simulations by Comparison to Observations</vt:lpstr>
      <vt:lpstr>Evaluation of Simulations by Comparison to Observations</vt:lpstr>
      <vt:lpstr>Evaluation of Simulations by Comparison to Observations</vt:lpstr>
      <vt:lpstr>Evaluation of Simulations by Comparison to Observations</vt:lpstr>
      <vt:lpstr>Evaluation of Simulations by Comparison to Observations</vt:lpstr>
      <vt:lpstr>Evaluation of Simulations by Comparison to Observations</vt:lpstr>
      <vt:lpstr>PowerPoint 簡報</vt:lpstr>
      <vt:lpstr>Can WRF Capture the Signal of TC Intensification?</vt:lpstr>
      <vt:lpstr>Can WRF Capture the Signal of TC Intensification?</vt:lpstr>
      <vt:lpstr>Can WRF Capture the Signal of TC Intensification?</vt:lpstr>
      <vt:lpstr>Can WRF Capture the Signal of TC Intensification?</vt:lpstr>
      <vt:lpstr>Can WRF Capture the Signal of TC Intensification?</vt:lpstr>
      <vt:lpstr>Can WRF Capture the Signal of TC Intensification?</vt:lpstr>
      <vt:lpstr>Can WRF Capture the Signal of TC Intensification?</vt:lpstr>
      <vt:lpstr>PowerPoint 簡報</vt:lpstr>
      <vt:lpstr>Discussion and Conclusion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Satellite Observations to Evaluate the Relationships between Ice Condensate, Latent Heat Release, and Tropical Cyclone Intensification in a Mesoscale Model</dc:title>
  <dc:creator>黃詣軒</dc:creator>
  <cp:lastModifiedBy>黃詣軒</cp:lastModifiedBy>
  <cp:revision>75</cp:revision>
  <dcterms:created xsi:type="dcterms:W3CDTF">2021-02-23T06:13:05Z</dcterms:created>
  <dcterms:modified xsi:type="dcterms:W3CDTF">2021-03-09T08:06:23Z</dcterms:modified>
</cp:coreProperties>
</file>