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57" r:id="rId4"/>
    <p:sldId id="268" r:id="rId5"/>
    <p:sldId id="258" r:id="rId6"/>
    <p:sldId id="269" r:id="rId7"/>
    <p:sldId id="259" r:id="rId8"/>
    <p:sldId id="260" r:id="rId9"/>
    <p:sldId id="270" r:id="rId10"/>
    <p:sldId id="277" r:id="rId11"/>
    <p:sldId id="271" r:id="rId12"/>
    <p:sldId id="274" r:id="rId13"/>
    <p:sldId id="276" r:id="rId14"/>
    <p:sldId id="275" r:id="rId15"/>
    <p:sldId id="272" r:id="rId16"/>
    <p:sldId id="261" r:id="rId17"/>
    <p:sldId id="262" r:id="rId18"/>
    <p:sldId id="273" r:id="rId19"/>
    <p:sldId id="278" r:id="rId20"/>
    <p:sldId id="263" r:id="rId21"/>
    <p:sldId id="264" r:id="rId22"/>
    <p:sldId id="265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21" autoAdjust="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6"/>
    </p:cViewPr>
  </p:sorterViewPr>
  <p:notesViewPr>
    <p:cSldViewPr snapToGrid="0">
      <p:cViewPr varScale="1">
        <p:scale>
          <a:sx n="69" d="100"/>
          <a:sy n="69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BEE88-0EB8-4819-BCDC-1734DF8F416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B8F32-6018-49E2-A456-A5C5D5A9DC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36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286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前面提到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在</a:t>
            </a:r>
            <a:r>
              <a:rPr lang="en-US" altLang="zh-TW" dirty="0" smtClean="0"/>
              <a:t>POL</a:t>
            </a:r>
            <a:r>
              <a:rPr lang="zh-TW" altLang="en-US" dirty="0" smtClean="0"/>
              <a:t>比較少，首先</a:t>
            </a:r>
            <a:r>
              <a:rPr lang="en-US" altLang="zh-TW" dirty="0" smtClean="0"/>
              <a:t>CCN</a:t>
            </a:r>
            <a:r>
              <a:rPr lang="zh-TW" altLang="en-US" dirty="0" smtClean="0"/>
              <a:t>增加，水氣凝固成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下降</a:t>
            </a:r>
            <a:r>
              <a:rPr lang="en-US" altLang="zh-TW" dirty="0" smtClean="0"/>
              <a:t>(CLN=16.99%/POL=2.63%)</a:t>
            </a:r>
          </a:p>
          <a:p>
            <a:r>
              <a:rPr lang="zh-TW" altLang="en-US" dirty="0" smtClean="0"/>
              <a:t>因為暖雨過程被抑制，雨滴和軟雹間碰撞結凍下降使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減少，另外</a:t>
            </a:r>
            <a:r>
              <a:rPr lang="en-US" altLang="zh-TW" dirty="0" smtClean="0"/>
              <a:t>riming rate</a:t>
            </a:r>
            <a:r>
              <a:rPr lang="zh-TW" altLang="en-US" dirty="0" smtClean="0"/>
              <a:t>在</a:t>
            </a:r>
            <a:r>
              <a:rPr lang="en-US" altLang="zh-TW" dirty="0" smtClean="0"/>
              <a:t>POL</a:t>
            </a:r>
            <a:r>
              <a:rPr lang="zh-TW" altLang="en-US" dirty="0" smtClean="0"/>
              <a:t>也較低</a:t>
            </a:r>
            <a:r>
              <a:rPr lang="en-US" altLang="zh-TW" dirty="0" smtClean="0"/>
              <a:t>(</a:t>
            </a:r>
            <a:r>
              <a:rPr lang="zh-TW" altLang="en-US" dirty="0" smtClean="0"/>
              <a:t>少</a:t>
            </a:r>
            <a:r>
              <a:rPr lang="en-US" altLang="zh-TW" dirty="0" smtClean="0"/>
              <a:t>20%)</a:t>
            </a:r>
            <a:r>
              <a:rPr lang="zh-TW" altLang="en-US" dirty="0" smtClean="0"/>
              <a:t>，可能與雲滴和軟雹間的碰撞效率有關</a:t>
            </a:r>
            <a:endParaRPr lang="en-US" altLang="zh-TW" dirty="0" smtClean="0"/>
          </a:p>
          <a:p>
            <a:r>
              <a:rPr lang="en-US" altLang="zh-TW" dirty="0" smtClean="0"/>
              <a:t>SCE</a:t>
            </a:r>
            <a:r>
              <a:rPr lang="zh-TW" altLang="en-US" dirty="0" smtClean="0"/>
              <a:t>的計算和</a:t>
            </a:r>
            <a:r>
              <a:rPr lang="en-US" altLang="zh-TW" dirty="0" err="1" smtClean="0"/>
              <a:t>Ecg</a:t>
            </a:r>
            <a:r>
              <a:rPr lang="en-US" altLang="zh-TW" dirty="0" smtClean="0"/>
              <a:t>/Dc</a:t>
            </a:r>
            <a:r>
              <a:rPr lang="zh-TW" altLang="en-US" dirty="0" smtClean="0"/>
              <a:t>有關，但</a:t>
            </a:r>
            <a:r>
              <a:rPr lang="en-US" altLang="zh-TW" dirty="0" smtClean="0"/>
              <a:t>SCE</a:t>
            </a:r>
            <a:r>
              <a:rPr lang="zh-TW" altLang="en-US" dirty="0" smtClean="0"/>
              <a:t>是非線性，作者解釋若固定</a:t>
            </a:r>
            <a:r>
              <a:rPr lang="en-US" altLang="zh-TW" dirty="0" err="1" smtClean="0"/>
              <a:t>Ecg</a:t>
            </a:r>
            <a:r>
              <a:rPr lang="zh-TW" altLang="en-US" dirty="0" smtClean="0"/>
              <a:t>則</a:t>
            </a:r>
            <a:r>
              <a:rPr lang="en-US" altLang="zh-TW" dirty="0" smtClean="0"/>
              <a:t>POL</a:t>
            </a:r>
            <a:r>
              <a:rPr lang="zh-TW" altLang="en-US" dirty="0" smtClean="0"/>
              <a:t>有更多雲滴可以被收集，但收集效率在</a:t>
            </a:r>
            <a:r>
              <a:rPr lang="en-US" altLang="zh-TW" dirty="0" smtClean="0"/>
              <a:t>POL</a:t>
            </a:r>
            <a:r>
              <a:rPr lang="zh-TW" altLang="en-US" dirty="0" smtClean="0"/>
              <a:t>是降低的，表示</a:t>
            </a:r>
            <a:r>
              <a:rPr lang="en-US" altLang="zh-TW" dirty="0" smtClean="0"/>
              <a:t>Dc</a:t>
            </a:r>
            <a:r>
              <a:rPr lang="zh-TW" altLang="en-US" dirty="0" smtClean="0"/>
              <a:t>的影響較大。</a:t>
            </a:r>
            <a:endParaRPr lang="en-US" altLang="zh-TW" dirty="0" smtClean="0"/>
          </a:p>
          <a:p>
            <a:r>
              <a:rPr lang="en-US" altLang="zh-TW" dirty="0" smtClean="0"/>
              <a:t>POL</a:t>
            </a:r>
            <a:r>
              <a:rPr lang="zh-TW" altLang="en-US" dirty="0" smtClean="0"/>
              <a:t>在</a:t>
            </a:r>
            <a:r>
              <a:rPr lang="en-US" altLang="zh-TW" dirty="0" smtClean="0"/>
              <a:t>2.5-7.5km</a:t>
            </a:r>
            <a:r>
              <a:rPr lang="zh-TW" altLang="en-US" dirty="0" smtClean="0"/>
              <a:t>間，</a:t>
            </a:r>
            <a:r>
              <a:rPr lang="en-US" altLang="zh-TW" dirty="0" smtClean="0"/>
              <a:t>w</a:t>
            </a:r>
            <a:r>
              <a:rPr lang="zh-TW" altLang="en-US" dirty="0" smtClean="0"/>
              <a:t>增加，因暖雨過程減少，更多雲滴結冰潛熱釋放。但整體而言</a:t>
            </a:r>
            <a:r>
              <a:rPr lang="en-US" altLang="zh-TW" dirty="0" smtClean="0"/>
              <a:t>CCN</a:t>
            </a:r>
            <a:r>
              <a:rPr lang="zh-TW" altLang="en-US" dirty="0" smtClean="0"/>
              <a:t>對於垂直速度的影響較小。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36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CLN_2A</a:t>
            </a:r>
            <a:r>
              <a:rPr lang="zh-TW" altLang="en-US" dirty="0" smtClean="0"/>
              <a:t>的降水粒子垂直結構較接近</a:t>
            </a:r>
            <a:r>
              <a:rPr lang="en-US" altLang="zh-TW" dirty="0" smtClean="0"/>
              <a:t>POL</a:t>
            </a:r>
            <a:r>
              <a:rPr lang="zh-TW" altLang="en-US" dirty="0" smtClean="0"/>
              <a:t>，</a:t>
            </a:r>
            <a:r>
              <a:rPr lang="en-US" altLang="zh-TW" dirty="0" smtClean="0"/>
              <a:t>qc/qi/</a:t>
            </a:r>
            <a:r>
              <a:rPr lang="en-US" altLang="zh-TW" dirty="0" err="1" smtClean="0"/>
              <a:t>qs</a:t>
            </a:r>
            <a:r>
              <a:rPr lang="zh-TW" altLang="en-US" dirty="0" smtClean="0"/>
              <a:t>較</a:t>
            </a:r>
            <a:r>
              <a:rPr lang="en-US" altLang="zh-TW" dirty="0" smtClean="0"/>
              <a:t>CLN</a:t>
            </a:r>
            <a:r>
              <a:rPr lang="zh-TW" altLang="en-US" dirty="0" smtClean="0"/>
              <a:t>提升</a:t>
            </a:r>
            <a:endParaRPr lang="en-US" altLang="zh-TW" dirty="0" smtClean="0"/>
          </a:p>
          <a:p>
            <a:r>
              <a:rPr lang="zh-TW" altLang="en-US" dirty="0" smtClean="0"/>
              <a:t>與</a:t>
            </a:r>
            <a:r>
              <a:rPr lang="en-US" altLang="zh-TW" dirty="0" smtClean="0"/>
              <a:t>POL</a:t>
            </a:r>
            <a:r>
              <a:rPr lang="zh-TW" altLang="en-US" dirty="0" smtClean="0"/>
              <a:t>相比，</a:t>
            </a:r>
            <a:r>
              <a:rPr lang="en-US" altLang="zh-TW" dirty="0" err="1" smtClean="0"/>
              <a:t>qr</a:t>
            </a:r>
            <a:r>
              <a:rPr lang="zh-TW" altLang="en-US" dirty="0" smtClean="0"/>
              <a:t>在層狀區增加，對流區減少。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722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軟雹收集雲滴增加，軟雹收集雨滴及軟雹和雨滴間碰撞結凍皆讓</a:t>
            </a:r>
            <a:r>
              <a:rPr lang="en-US" altLang="zh-TW" dirty="0" smtClean="0"/>
              <a:t>CLN_2A</a:t>
            </a:r>
            <a:r>
              <a:rPr lang="zh-TW" altLang="en-US" dirty="0" smtClean="0"/>
              <a:t>的結果從</a:t>
            </a:r>
            <a:r>
              <a:rPr lang="en-US" altLang="zh-TW" dirty="0" smtClean="0"/>
              <a:t>CLN</a:t>
            </a:r>
            <a:r>
              <a:rPr lang="zh-TW" altLang="en-US" dirty="0" smtClean="0"/>
              <a:t>靠近</a:t>
            </a:r>
            <a:r>
              <a:rPr lang="en-US" altLang="zh-TW" dirty="0" smtClean="0"/>
              <a:t>POL</a:t>
            </a:r>
          </a:p>
          <a:p>
            <a:r>
              <a:rPr lang="zh-TW" altLang="en-US" dirty="0" smtClean="0"/>
              <a:t>表示</a:t>
            </a:r>
            <a:r>
              <a:rPr lang="en-US" altLang="zh-TW" dirty="0" err="1" smtClean="0"/>
              <a:t>autoconversion</a:t>
            </a:r>
            <a:r>
              <a:rPr lang="zh-TW" altLang="en-US" dirty="0" smtClean="0"/>
              <a:t>降低在</a:t>
            </a:r>
            <a:r>
              <a:rPr lang="en-US" altLang="zh-TW" dirty="0" smtClean="0"/>
              <a:t>CCN</a:t>
            </a:r>
            <a:r>
              <a:rPr lang="zh-TW" altLang="en-US" dirty="0" smtClean="0"/>
              <a:t>增加時是重要的過程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501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2A</a:t>
            </a:r>
            <a:r>
              <a:rPr lang="zh-TW" altLang="en-US" dirty="0" smtClean="0"/>
              <a:t>和</a:t>
            </a:r>
            <a:r>
              <a:rPr lang="en-US" altLang="zh-TW" dirty="0" smtClean="0"/>
              <a:t>2B</a:t>
            </a:r>
            <a:r>
              <a:rPr lang="zh-TW" altLang="en-US" dirty="0" smtClean="0"/>
              <a:t>實驗中</a:t>
            </a:r>
            <a:r>
              <a:rPr lang="en-US" altLang="zh-TW" dirty="0" smtClean="0"/>
              <a:t>qc</a:t>
            </a:r>
            <a:r>
              <a:rPr lang="zh-TW" altLang="en-US" dirty="0" smtClean="0"/>
              <a:t>是相似的，因為兩者皆關閉</a:t>
            </a:r>
            <a:r>
              <a:rPr lang="en-US" altLang="zh-TW" dirty="0" err="1" smtClean="0"/>
              <a:t>autoconversion</a:t>
            </a:r>
            <a:endParaRPr lang="en-US" altLang="zh-TW" dirty="0" smtClean="0"/>
          </a:p>
          <a:p>
            <a:r>
              <a:rPr lang="zh-TW" altLang="en-US" dirty="0" smtClean="0"/>
              <a:t>因為</a:t>
            </a:r>
            <a:r>
              <a:rPr lang="en-US" altLang="zh-TW" dirty="0" smtClean="0"/>
              <a:t>2B</a:t>
            </a:r>
            <a:r>
              <a:rPr lang="zh-TW" altLang="en-US" dirty="0" smtClean="0"/>
              <a:t>的</a:t>
            </a:r>
            <a:r>
              <a:rPr lang="en-US" altLang="zh-TW" dirty="0" smtClean="0"/>
              <a:t>Dc</a:t>
            </a:r>
            <a:r>
              <a:rPr lang="zh-TW" altLang="en-US" dirty="0" smtClean="0"/>
              <a:t>較</a:t>
            </a:r>
            <a:r>
              <a:rPr lang="en-US" altLang="zh-TW" dirty="0" smtClean="0"/>
              <a:t>2A</a:t>
            </a:r>
            <a:r>
              <a:rPr lang="zh-TW" altLang="en-US" dirty="0" smtClean="0"/>
              <a:t>小，所以</a:t>
            </a:r>
            <a:r>
              <a:rPr lang="en-US" altLang="zh-TW" dirty="0" smtClean="0"/>
              <a:t>2B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Ecg</a:t>
            </a:r>
            <a:r>
              <a:rPr lang="zh-TW" altLang="en-US" dirty="0" smtClean="0"/>
              <a:t>較小，使得雲滴沒有被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收集反而被</a:t>
            </a:r>
            <a:r>
              <a:rPr lang="en-US" altLang="zh-TW" dirty="0" err="1" smtClean="0"/>
              <a:t>qs</a:t>
            </a:r>
            <a:r>
              <a:rPr lang="zh-TW" altLang="en-US" dirty="0" smtClean="0"/>
              <a:t>收集</a:t>
            </a:r>
            <a:endParaRPr lang="en-US" altLang="zh-TW" dirty="0" smtClean="0"/>
          </a:p>
          <a:p>
            <a:r>
              <a:rPr lang="zh-TW" altLang="en-US" dirty="0" smtClean="0"/>
              <a:t>使得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qr</a:t>
            </a:r>
            <a:r>
              <a:rPr lang="zh-TW" altLang="en-US" dirty="0" smtClean="0"/>
              <a:t>比</a:t>
            </a:r>
            <a:r>
              <a:rPr lang="en-US" altLang="zh-TW" dirty="0" smtClean="0"/>
              <a:t>2A</a:t>
            </a:r>
            <a:r>
              <a:rPr lang="zh-TW" altLang="en-US" dirty="0" smtClean="0"/>
              <a:t>小，整個結果更接近</a:t>
            </a:r>
            <a:r>
              <a:rPr lang="en-US" altLang="zh-TW" dirty="0" smtClean="0"/>
              <a:t>POL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652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原先的參數化方案中軟雹密度為定值</a:t>
            </a:r>
            <a:r>
              <a:rPr lang="en-US" altLang="zh-TW" dirty="0" smtClean="0"/>
              <a:t>400</a:t>
            </a:r>
            <a:r>
              <a:rPr lang="zh-TW" altLang="en-US" dirty="0" smtClean="0"/>
              <a:t>，落速粒徑關係式也就為固定的參數。</a:t>
            </a:r>
            <a:endParaRPr lang="en-US" altLang="zh-TW" dirty="0" smtClean="0"/>
          </a:p>
          <a:p>
            <a:r>
              <a:rPr lang="zh-TW" altLang="en-US" dirty="0" smtClean="0"/>
              <a:t>新的方案軟雹密度調整也會使軟雹落速調整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670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CLN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CLN_3A</a:t>
            </a:r>
            <a:r>
              <a:rPr lang="zh-TW" altLang="en-US" dirty="0" smtClean="0"/>
              <a:t>結果差不多，</a:t>
            </a:r>
            <a:r>
              <a:rPr lang="en-US" altLang="zh-TW" dirty="0" smtClean="0"/>
              <a:t>CLN_3A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較少</a:t>
            </a:r>
            <a:endParaRPr lang="en-US" altLang="zh-TW" dirty="0" smtClean="0"/>
          </a:p>
          <a:p>
            <a:r>
              <a:rPr lang="en-US" altLang="zh-TW" dirty="0" smtClean="0"/>
              <a:t>POL</a:t>
            </a:r>
            <a:r>
              <a:rPr lang="zh-TW" altLang="en-US" dirty="0" smtClean="0"/>
              <a:t>和</a:t>
            </a:r>
            <a:r>
              <a:rPr lang="en-US" altLang="zh-TW" dirty="0" smtClean="0"/>
              <a:t>POL_3A</a:t>
            </a:r>
            <a:r>
              <a:rPr lang="zh-TW" altLang="en-US" dirty="0" smtClean="0"/>
              <a:t>的冰相則有明顯差異，</a:t>
            </a:r>
            <a:r>
              <a:rPr lang="en-US" altLang="zh-TW" dirty="0" smtClean="0"/>
              <a:t>qi/</a:t>
            </a:r>
            <a:r>
              <a:rPr lang="en-US" altLang="zh-TW" dirty="0" err="1" smtClean="0"/>
              <a:t>qs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皆變少</a:t>
            </a:r>
            <a:endParaRPr lang="en-US" altLang="zh-TW" dirty="0" smtClean="0"/>
          </a:p>
          <a:p>
            <a:r>
              <a:rPr lang="zh-TW" altLang="en-US" dirty="0" smtClean="0"/>
              <a:t>從微物理收支來看，</a:t>
            </a:r>
            <a:r>
              <a:rPr lang="en-US" altLang="zh-TW" dirty="0" err="1" smtClean="0"/>
              <a:t>autoconversion</a:t>
            </a:r>
            <a:r>
              <a:rPr lang="zh-TW" altLang="en-US" dirty="0" smtClean="0"/>
              <a:t>被抑制，雲滴收集率下降，使雲滴結冰形成雲冰並形成雪花。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和</a:t>
            </a:r>
            <a:r>
              <a:rPr lang="en-US" altLang="zh-TW" dirty="0" smtClean="0"/>
              <a:t>POL</a:t>
            </a:r>
            <a:r>
              <a:rPr lang="zh-TW" altLang="en-US" dirty="0" smtClean="0"/>
              <a:t>一樣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軟雹密度調整後，軟雹密度變大，軟雹收集雲滴提升</a:t>
            </a:r>
            <a:r>
              <a:rPr lang="en-US" altLang="zh-TW" dirty="0" smtClean="0"/>
              <a:t>(19.81</a:t>
            </a:r>
            <a:r>
              <a:rPr lang="zh-TW" altLang="en-US" dirty="0" smtClean="0"/>
              <a:t>→</a:t>
            </a:r>
            <a:r>
              <a:rPr lang="en-US" altLang="zh-TW" dirty="0" smtClean="0"/>
              <a:t>27.3)</a:t>
            </a:r>
          </a:p>
          <a:p>
            <a:r>
              <a:rPr lang="zh-TW" altLang="en-US" dirty="0" smtClean="0"/>
              <a:t>雖然將密度調整為預報變數，得到更真實的軟雹落速，但對於高</a:t>
            </a:r>
            <a:r>
              <a:rPr lang="en-US" altLang="zh-TW" dirty="0" smtClean="0"/>
              <a:t>CCN</a:t>
            </a:r>
            <a:r>
              <a:rPr lang="zh-TW" altLang="en-US" dirty="0" smtClean="0"/>
              <a:t>和低</a:t>
            </a:r>
            <a:r>
              <a:rPr lang="en-US" altLang="zh-TW" dirty="0" smtClean="0"/>
              <a:t>CCN</a:t>
            </a:r>
            <a:r>
              <a:rPr lang="zh-TW" altLang="en-US" dirty="0" smtClean="0"/>
              <a:t>的反應是不一致的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362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預報軟雹密度對</a:t>
            </a:r>
            <a:r>
              <a:rPr lang="en-US" altLang="zh-TW" dirty="0" smtClean="0"/>
              <a:t>CCN</a:t>
            </a:r>
            <a:r>
              <a:rPr lang="zh-TW" altLang="en-US" dirty="0" smtClean="0"/>
              <a:t>濃度的變化較不明顯，固定軟雹密度對於</a:t>
            </a:r>
            <a:r>
              <a:rPr lang="en-US" altLang="zh-TW" dirty="0" smtClean="0"/>
              <a:t>CCN</a:t>
            </a:r>
            <a:r>
              <a:rPr lang="zh-TW" altLang="en-US" dirty="0" smtClean="0"/>
              <a:t>濃度變化較明顯</a:t>
            </a:r>
            <a:endParaRPr lang="en-US" altLang="zh-TW" dirty="0" smtClean="0"/>
          </a:p>
          <a:p>
            <a:r>
              <a:rPr lang="zh-TW" altLang="en-US" dirty="0" smtClean="0"/>
              <a:t>預報軟雹密度和固定軟雹密度對垂直速度改變不大。降水方面，</a:t>
            </a:r>
            <a:r>
              <a:rPr lang="en-US" altLang="zh-TW" dirty="0" smtClean="0"/>
              <a:t>CCN</a:t>
            </a:r>
            <a:r>
              <a:rPr lang="zh-TW" altLang="en-US" dirty="0" smtClean="0"/>
              <a:t>減少，降水增加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353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POL</a:t>
            </a:r>
            <a:r>
              <a:rPr lang="zh-TW" altLang="en-US" dirty="0" smtClean="0"/>
              <a:t>和</a:t>
            </a:r>
            <a:r>
              <a:rPr lang="en-US" altLang="zh-TW" dirty="0" smtClean="0"/>
              <a:t>POL_3B</a:t>
            </a:r>
            <a:r>
              <a:rPr lang="zh-TW" altLang="en-US" dirty="0" smtClean="0"/>
              <a:t>接近，</a:t>
            </a:r>
            <a:r>
              <a:rPr lang="en-US" altLang="zh-TW" dirty="0" smtClean="0"/>
              <a:t>CLN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CLN_3B</a:t>
            </a:r>
            <a:r>
              <a:rPr lang="zh-TW" altLang="en-US" dirty="0" smtClean="0"/>
              <a:t>的冰相過程有明顯的差異。</a:t>
            </a:r>
            <a:endParaRPr lang="en-US" altLang="zh-TW" dirty="0" smtClean="0"/>
          </a:p>
          <a:p>
            <a:r>
              <a:rPr lang="zh-TW" altLang="en-US" dirty="0" smtClean="0"/>
              <a:t>作者認為</a:t>
            </a:r>
            <a:r>
              <a:rPr lang="en-US" altLang="zh-TW" dirty="0" smtClean="0"/>
              <a:t>SM</a:t>
            </a:r>
            <a:r>
              <a:rPr lang="zh-TW" altLang="en-US" dirty="0" smtClean="0"/>
              <a:t>的落速只靠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決定，而不是</a:t>
            </a:r>
            <a:r>
              <a:rPr lang="en-US" altLang="zh-TW" dirty="0" smtClean="0"/>
              <a:t>DM</a:t>
            </a:r>
            <a:r>
              <a:rPr lang="zh-TW" altLang="en-US" dirty="0" smtClean="0"/>
              <a:t>中，中層</a:t>
            </a:r>
            <a:r>
              <a:rPr lang="en-US" altLang="zh-TW" dirty="0" err="1" smtClean="0"/>
              <a:t>Dm</a:t>
            </a:r>
            <a:r>
              <a:rPr lang="zh-TW" altLang="en-US" dirty="0" smtClean="0"/>
              <a:t>大落速大，高層</a:t>
            </a:r>
            <a:r>
              <a:rPr lang="en-US" altLang="zh-TW" dirty="0" err="1" smtClean="0"/>
              <a:t>Dm</a:t>
            </a:r>
            <a:r>
              <a:rPr lang="zh-TW" altLang="en-US" dirty="0" smtClean="0"/>
              <a:t>小落速小。</a:t>
            </a:r>
            <a:endParaRPr lang="en-US" altLang="zh-TW" dirty="0" smtClean="0"/>
          </a:p>
          <a:p>
            <a:r>
              <a:rPr lang="zh-TW" altLang="en-US" dirty="0" smtClean="0"/>
              <a:t>微物理收支中，</a:t>
            </a:r>
            <a:r>
              <a:rPr lang="en-US" altLang="zh-TW" dirty="0" smtClean="0"/>
              <a:t>CCN</a:t>
            </a:r>
            <a:r>
              <a:rPr lang="zh-TW" altLang="en-US" dirty="0" smtClean="0"/>
              <a:t>增加，</a:t>
            </a:r>
            <a:r>
              <a:rPr lang="en-US" altLang="zh-TW" dirty="0" err="1" smtClean="0"/>
              <a:t>FZci</a:t>
            </a:r>
            <a:r>
              <a:rPr lang="en-US" altLang="zh-TW" dirty="0" smtClean="0"/>
              <a:t>(</a:t>
            </a:r>
            <a:r>
              <a:rPr lang="zh-TW" altLang="en-US" dirty="0" smtClean="0"/>
              <a:t>雲滴結冰晶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CNis</a:t>
            </a:r>
            <a:r>
              <a:rPr lang="en-US" altLang="zh-TW" dirty="0" smtClean="0"/>
              <a:t>(</a:t>
            </a:r>
            <a:r>
              <a:rPr lang="zh-TW" altLang="en-US" dirty="0" smtClean="0"/>
              <a:t>雪收集冰</a:t>
            </a:r>
            <a:r>
              <a:rPr lang="en-US" altLang="zh-TW" dirty="0" smtClean="0"/>
              <a:t>)</a:t>
            </a:r>
            <a:r>
              <a:rPr lang="zh-TW" altLang="en-US" dirty="0" smtClean="0"/>
              <a:t>提升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434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SM</a:t>
            </a:r>
            <a:r>
              <a:rPr lang="zh-TW" altLang="en-US" dirty="0" smtClean="0"/>
              <a:t>對於</a:t>
            </a:r>
            <a:r>
              <a:rPr lang="en-US" altLang="zh-TW" dirty="0" smtClean="0"/>
              <a:t>CCN</a:t>
            </a:r>
            <a:r>
              <a:rPr lang="zh-TW" altLang="en-US" dirty="0" smtClean="0"/>
              <a:t>較不敏感，雨量上的差異也較小</a:t>
            </a:r>
            <a:endParaRPr lang="en-US" altLang="zh-TW" dirty="0" smtClean="0"/>
          </a:p>
          <a:p>
            <a:r>
              <a:rPr lang="zh-TW" altLang="en-US" dirty="0" smtClean="0"/>
              <a:t>若要將</a:t>
            </a:r>
            <a:r>
              <a:rPr lang="en-US" altLang="zh-TW" dirty="0" smtClean="0"/>
              <a:t>CCN</a:t>
            </a:r>
            <a:r>
              <a:rPr lang="zh-TW" altLang="en-US" dirty="0" smtClean="0"/>
              <a:t>的效應合理的模擬出來，冰相的參數化要盡量接近真實，尤其是</a:t>
            </a:r>
            <a:r>
              <a:rPr lang="en-US" altLang="zh-TW" dirty="0" smtClean="0"/>
              <a:t>riming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29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29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042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59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12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92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08Z</a:t>
            </a:r>
            <a:r>
              <a:rPr lang="zh-TW" altLang="en-US" dirty="0" smtClean="0"/>
              <a:t>開始回波出現差異，</a:t>
            </a:r>
            <a:r>
              <a:rPr lang="en-US" altLang="zh-TW" dirty="0" smtClean="0"/>
              <a:t>POL</a:t>
            </a:r>
            <a:r>
              <a:rPr lang="zh-TW" altLang="en-US" dirty="0" smtClean="0"/>
              <a:t>回波強</a:t>
            </a:r>
            <a:endParaRPr lang="en-US" altLang="zh-TW" dirty="0" smtClean="0"/>
          </a:p>
          <a:p>
            <a:r>
              <a:rPr lang="en-US" altLang="zh-TW" dirty="0" smtClean="0"/>
              <a:t>CLN</a:t>
            </a:r>
            <a:r>
              <a:rPr lang="zh-TW" altLang="en-US" dirty="0" smtClean="0"/>
              <a:t>比</a:t>
            </a:r>
            <a:r>
              <a:rPr lang="en-US" altLang="zh-TW" dirty="0" smtClean="0"/>
              <a:t>POL</a:t>
            </a:r>
            <a:r>
              <a:rPr lang="zh-TW" altLang="en-US" dirty="0" smtClean="0"/>
              <a:t>早</a:t>
            </a:r>
            <a:r>
              <a:rPr lang="en-US" altLang="zh-TW" dirty="0" smtClean="0"/>
              <a:t>1</a:t>
            </a:r>
            <a:r>
              <a:rPr lang="zh-TW" altLang="en-US" dirty="0" smtClean="0"/>
              <a:t>小時開始下雨，高</a:t>
            </a:r>
            <a:r>
              <a:rPr lang="en-US" altLang="zh-TW" dirty="0" smtClean="0"/>
              <a:t>CCN</a:t>
            </a:r>
            <a:r>
              <a:rPr lang="zh-TW" altLang="en-US" dirty="0" smtClean="0"/>
              <a:t>會延遲降水，可能因為暖雨過程延遲</a:t>
            </a:r>
            <a:endParaRPr lang="en-US" altLang="zh-TW" dirty="0" smtClean="0"/>
          </a:p>
          <a:p>
            <a:r>
              <a:rPr lang="en-US" altLang="zh-TW" dirty="0" smtClean="0"/>
              <a:t>06-12Z</a:t>
            </a:r>
            <a:r>
              <a:rPr lang="zh-TW" altLang="en-US" dirty="0" smtClean="0"/>
              <a:t>累積雨量 </a:t>
            </a:r>
            <a:r>
              <a:rPr lang="en-US" altLang="zh-TW" dirty="0" smtClean="0"/>
              <a:t>CLN/POL=1.39</a:t>
            </a:r>
            <a:r>
              <a:rPr lang="zh-TW" altLang="en-US" dirty="0" smtClean="0"/>
              <a:t>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98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CCN</a:t>
            </a:r>
            <a:r>
              <a:rPr lang="zh-TW" altLang="en-US" dirty="0" smtClean="0"/>
              <a:t>增加對流區</a:t>
            </a:r>
            <a:r>
              <a:rPr lang="en-US" altLang="zh-TW" dirty="0" smtClean="0"/>
              <a:t>qc</a:t>
            </a:r>
            <a:r>
              <a:rPr lang="zh-TW" altLang="en-US" dirty="0" smtClean="0"/>
              <a:t>增加</a:t>
            </a:r>
            <a:endParaRPr lang="en-US" altLang="zh-TW" dirty="0" smtClean="0"/>
          </a:p>
          <a:p>
            <a:r>
              <a:rPr lang="en-US" altLang="zh-TW" dirty="0" smtClean="0"/>
              <a:t>CCN</a:t>
            </a:r>
            <a:r>
              <a:rPr lang="zh-TW" altLang="en-US" dirty="0" smtClean="0"/>
              <a:t>增加對流區</a:t>
            </a:r>
            <a:r>
              <a:rPr lang="en-US" altLang="zh-TW" dirty="0" err="1" smtClean="0"/>
              <a:t>qr</a:t>
            </a:r>
            <a:r>
              <a:rPr lang="zh-TW" altLang="en-US" dirty="0" smtClean="0"/>
              <a:t>減少，層狀區</a:t>
            </a:r>
            <a:r>
              <a:rPr lang="en-US" altLang="zh-TW" dirty="0" err="1" smtClean="0"/>
              <a:t>qr</a:t>
            </a:r>
            <a:r>
              <a:rPr lang="zh-TW" altLang="en-US" dirty="0" smtClean="0"/>
              <a:t>增加</a:t>
            </a:r>
            <a:endParaRPr lang="en-US" altLang="zh-TW" dirty="0" smtClean="0"/>
          </a:p>
          <a:p>
            <a:r>
              <a:rPr lang="en-US" altLang="zh-TW" dirty="0" smtClean="0"/>
              <a:t>CCN</a:t>
            </a:r>
            <a:r>
              <a:rPr lang="zh-TW" altLang="en-US" dirty="0" smtClean="0"/>
              <a:t>增加</a:t>
            </a:r>
            <a:r>
              <a:rPr lang="en-US" altLang="zh-TW" dirty="0" smtClean="0"/>
              <a:t>qi/</a:t>
            </a:r>
            <a:r>
              <a:rPr lang="en-US" altLang="zh-TW" dirty="0" err="1" smtClean="0"/>
              <a:t>qs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qh</a:t>
            </a:r>
            <a:r>
              <a:rPr lang="zh-TW" altLang="en-US" dirty="0" smtClean="0"/>
              <a:t>增加，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減少</a:t>
            </a:r>
            <a:endParaRPr lang="en-US" altLang="zh-TW" dirty="0" smtClean="0"/>
          </a:p>
          <a:p>
            <a:r>
              <a:rPr lang="en-US" altLang="zh-TW" dirty="0" smtClean="0"/>
              <a:t>CLN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分布較</a:t>
            </a:r>
            <a:r>
              <a:rPr lang="en-US" altLang="zh-TW" dirty="0" smtClean="0"/>
              <a:t>POL</a:t>
            </a:r>
            <a:r>
              <a:rPr lang="zh-TW" altLang="en-US" dirty="0" smtClean="0"/>
              <a:t>廣</a:t>
            </a:r>
            <a:endParaRPr lang="en-US" altLang="zh-TW" dirty="0" smtClean="0"/>
          </a:p>
          <a:p>
            <a:r>
              <a:rPr lang="en-US" altLang="zh-TW" dirty="0" smtClean="0"/>
              <a:t>POL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極值和總量下降且位置往下移，表示</a:t>
            </a:r>
            <a:r>
              <a:rPr lang="en-US" altLang="zh-TW" dirty="0" smtClean="0"/>
              <a:t>POL</a:t>
            </a:r>
            <a:r>
              <a:rPr lang="zh-TW" altLang="en-US" dirty="0" smtClean="0"/>
              <a:t>中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長的較大，有較大的落速，並限制</a:t>
            </a:r>
            <a:r>
              <a:rPr lang="en-US" altLang="zh-TW" dirty="0" err="1" smtClean="0"/>
              <a:t>qg</a:t>
            </a:r>
            <a:r>
              <a:rPr lang="zh-TW" altLang="en-US" dirty="0" smtClean="0"/>
              <a:t>水平傳輸至層狀區，同時增加</a:t>
            </a:r>
            <a:r>
              <a:rPr lang="en-US" altLang="zh-TW" dirty="0" err="1" smtClean="0"/>
              <a:t>qh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87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CCN</a:t>
            </a:r>
            <a:r>
              <a:rPr lang="zh-TW" altLang="en-US" dirty="0" smtClean="0"/>
              <a:t>增加→凝結增加</a:t>
            </a:r>
            <a:r>
              <a:rPr lang="en-US" altLang="zh-TW" dirty="0" smtClean="0"/>
              <a:t>(CLN</a:t>
            </a:r>
            <a:r>
              <a:rPr lang="zh-TW" altLang="en-US" dirty="0" smtClean="0"/>
              <a:t> </a:t>
            </a:r>
            <a:r>
              <a:rPr lang="en-US" altLang="zh-TW" dirty="0" smtClean="0"/>
              <a:t>78.12%</a:t>
            </a:r>
            <a:r>
              <a:rPr lang="zh-TW" altLang="en-US" dirty="0" smtClean="0"/>
              <a:t> </a:t>
            </a:r>
            <a:r>
              <a:rPr lang="en-US" altLang="zh-TW" dirty="0" smtClean="0"/>
              <a:t>vs POL</a:t>
            </a:r>
            <a:r>
              <a:rPr lang="zh-TW" altLang="en-US" dirty="0" smtClean="0"/>
              <a:t> </a:t>
            </a:r>
            <a:r>
              <a:rPr lang="en-US" altLang="zh-TW" dirty="0" smtClean="0"/>
              <a:t>85.83%)</a:t>
            </a:r>
          </a:p>
          <a:p>
            <a:r>
              <a:rPr lang="en-US" altLang="zh-TW" dirty="0" smtClean="0"/>
              <a:t>CLN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qg</a:t>
            </a:r>
            <a:r>
              <a:rPr lang="zh-TW" altLang="en-US" baseline="0" dirty="0" smtClean="0"/>
              <a:t>凝固比</a:t>
            </a:r>
            <a:r>
              <a:rPr lang="en-US" altLang="zh-TW" baseline="0" dirty="0" smtClean="0"/>
              <a:t>16.99%</a:t>
            </a:r>
            <a:r>
              <a:rPr lang="zh-TW" altLang="en-US" baseline="0" dirty="0" smtClean="0"/>
              <a:t>，</a:t>
            </a:r>
            <a:r>
              <a:rPr lang="en-US" altLang="zh-TW" baseline="0" dirty="0" smtClean="0"/>
              <a:t>POL </a:t>
            </a:r>
            <a:r>
              <a:rPr lang="en-US" altLang="zh-TW" baseline="0" dirty="0" err="1" smtClean="0"/>
              <a:t>qs</a:t>
            </a:r>
            <a:r>
              <a:rPr lang="zh-TW" altLang="en-US" baseline="0" dirty="0" smtClean="0"/>
              <a:t>凝固比</a:t>
            </a:r>
            <a:r>
              <a:rPr lang="en-US" altLang="zh-TW" baseline="0" dirty="0" smtClean="0"/>
              <a:t>8.22%</a:t>
            </a:r>
          </a:p>
          <a:p>
            <a:r>
              <a:rPr lang="en-US" altLang="zh-TW" dirty="0" smtClean="0"/>
              <a:t>CCN</a:t>
            </a:r>
            <a:r>
              <a:rPr lang="zh-TW" altLang="en-US" dirty="0" smtClean="0"/>
              <a:t>增加</a:t>
            </a:r>
            <a:r>
              <a:rPr lang="en-US" altLang="zh-TW" dirty="0" smtClean="0"/>
              <a:t>Ns</a:t>
            </a:r>
            <a:r>
              <a:rPr lang="zh-TW" altLang="en-US" dirty="0" smtClean="0"/>
              <a:t>和</a:t>
            </a:r>
            <a:r>
              <a:rPr lang="en-US" altLang="zh-TW" dirty="0" smtClean="0"/>
              <a:t>Ds</a:t>
            </a:r>
            <a:r>
              <a:rPr lang="zh-TW" altLang="en-US" dirty="0" smtClean="0"/>
              <a:t>增加，是因為</a:t>
            </a:r>
            <a:r>
              <a:rPr lang="en-US" altLang="zh-TW" dirty="0" smtClean="0"/>
              <a:t>CCN</a:t>
            </a:r>
            <a:r>
              <a:rPr lang="zh-TW" altLang="en-US" dirty="0" smtClean="0"/>
              <a:t>增加使得</a:t>
            </a:r>
            <a:r>
              <a:rPr lang="en-US" altLang="zh-TW" dirty="0" smtClean="0"/>
              <a:t>Dc</a:t>
            </a:r>
            <a:r>
              <a:rPr lang="zh-TW" altLang="en-US" dirty="0" smtClean="0"/>
              <a:t>降低</a:t>
            </a:r>
            <a:r>
              <a:rPr lang="en-US" altLang="zh-TW" dirty="0" smtClean="0"/>
              <a:t>(9c)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accretion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autoconversion</a:t>
            </a:r>
            <a:r>
              <a:rPr lang="zh-TW" altLang="en-US" dirty="0" smtClean="0"/>
              <a:t>降低，減少暖雨過程。</a:t>
            </a:r>
            <a:endParaRPr lang="en-US" altLang="zh-TW" dirty="0" smtClean="0"/>
          </a:p>
          <a:p>
            <a:r>
              <a:rPr lang="zh-TW" altLang="en-US" dirty="0" smtClean="0"/>
              <a:t>其中</a:t>
            </a:r>
            <a:r>
              <a:rPr lang="en-US" altLang="zh-TW" dirty="0" err="1" smtClean="0"/>
              <a:t>autoconversion</a:t>
            </a:r>
            <a:r>
              <a:rPr lang="zh-TW" altLang="en-US" dirty="0" smtClean="0"/>
              <a:t>和</a:t>
            </a:r>
            <a:r>
              <a:rPr lang="en-US" altLang="zh-TW" dirty="0" smtClean="0"/>
              <a:t>Dc</a:t>
            </a:r>
            <a:r>
              <a:rPr lang="zh-TW" altLang="en-US" dirty="0" smtClean="0"/>
              <a:t>大於</a:t>
            </a:r>
            <a:r>
              <a:rPr lang="en-US" altLang="zh-TW" dirty="0" smtClean="0"/>
              <a:t>15</a:t>
            </a:r>
            <a:r>
              <a:rPr lang="zh-TW" altLang="en-US" dirty="0" smtClean="0"/>
              <a:t>微米的雲滴有關。</a:t>
            </a:r>
            <a:endParaRPr lang="en-US" altLang="zh-TW" dirty="0" smtClean="0"/>
          </a:p>
          <a:p>
            <a:r>
              <a:rPr lang="zh-TW" altLang="en-US" dirty="0" smtClean="0"/>
              <a:t>因此</a:t>
            </a:r>
            <a:r>
              <a:rPr lang="en-US" altLang="zh-TW" dirty="0" smtClean="0"/>
              <a:t>CCN</a:t>
            </a:r>
            <a:r>
              <a:rPr lang="zh-TW" altLang="en-US" dirty="0" smtClean="0"/>
              <a:t>增加→雲滴粒徑降低→</a:t>
            </a:r>
            <a:r>
              <a:rPr lang="en-US" altLang="zh-TW" dirty="0" err="1" smtClean="0"/>
              <a:t>autoconversion</a:t>
            </a:r>
            <a:r>
              <a:rPr lang="zh-TW" altLang="en-US" dirty="0" smtClean="0"/>
              <a:t>無法轉換成雨滴→暖雨過程被抑制→空中</a:t>
            </a:r>
            <a:r>
              <a:rPr lang="en-US" altLang="zh-TW" dirty="0" smtClean="0"/>
              <a:t>/</a:t>
            </a:r>
            <a:r>
              <a:rPr lang="zh-TW" altLang="en-US" dirty="0" smtClean="0"/>
              <a:t>系統中有更多</a:t>
            </a:r>
            <a:r>
              <a:rPr lang="en-US" altLang="zh-TW" dirty="0" smtClean="0"/>
              <a:t>qc</a:t>
            </a:r>
            <a:r>
              <a:rPr lang="zh-TW" altLang="en-US" dirty="0" smtClean="0"/>
              <a:t>→傳到高層增加</a:t>
            </a:r>
            <a:r>
              <a:rPr lang="en-US" altLang="zh-TW" dirty="0" smtClean="0"/>
              <a:t>qi/</a:t>
            </a:r>
            <a:r>
              <a:rPr lang="en-US" altLang="zh-TW" dirty="0" err="1" smtClean="0"/>
              <a:t>qs</a:t>
            </a:r>
            <a:r>
              <a:rPr lang="en-US" altLang="zh-TW" dirty="0" smtClean="0"/>
              <a:t>/Ni/Di/Ns/Ds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8F32-6018-49E2-A456-A5C5D5A9DC5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23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2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38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16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75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91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70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29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25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75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27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78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7866-96EF-4869-A25D-312E6BCBDB40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4E179-AC0A-46D3-88EA-B57443710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8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手繪多邊形 191"/>
          <p:cNvSpPr/>
          <p:nvPr/>
        </p:nvSpPr>
        <p:spPr>
          <a:xfrm>
            <a:off x="-600" y="0"/>
            <a:ext cx="12193200" cy="6858000"/>
          </a:xfrm>
          <a:custGeom>
            <a:avLst/>
            <a:gdLst>
              <a:gd name="connsiteX0" fmla="*/ 256470 w 12193200"/>
              <a:gd name="connsiteY0" fmla="*/ 3703320 h 6858000"/>
              <a:gd name="connsiteX1" fmla="*/ 256470 w 12193200"/>
              <a:gd name="connsiteY1" fmla="*/ 3996065 h 6858000"/>
              <a:gd name="connsiteX2" fmla="*/ 11937930 w 12193200"/>
              <a:gd name="connsiteY2" fmla="*/ 3996065 h 6858000"/>
              <a:gd name="connsiteX3" fmla="*/ 11937930 w 12193200"/>
              <a:gd name="connsiteY3" fmla="*/ 3703320 h 6858000"/>
              <a:gd name="connsiteX4" fmla="*/ 2027464 w 12193200"/>
              <a:gd name="connsiteY4" fmla="*/ 3206874 h 6858000"/>
              <a:gd name="connsiteX5" fmla="*/ 2067208 w 12193200"/>
              <a:gd name="connsiteY5" fmla="*/ 3225157 h 6858000"/>
              <a:gd name="connsiteX6" fmla="*/ 2079475 w 12193200"/>
              <a:gd name="connsiteY6" fmla="*/ 3259008 h 6858000"/>
              <a:gd name="connsiteX7" fmla="*/ 2066961 w 12193200"/>
              <a:gd name="connsiteY7" fmla="*/ 3292859 h 6858000"/>
              <a:gd name="connsiteX8" fmla="*/ 2027464 w 12193200"/>
              <a:gd name="connsiteY8" fmla="*/ 3311142 h 6858000"/>
              <a:gd name="connsiteX9" fmla="*/ 1990665 w 12193200"/>
              <a:gd name="connsiteY9" fmla="*/ 3295946 h 6858000"/>
              <a:gd name="connsiteX10" fmla="*/ 1975454 w 12193200"/>
              <a:gd name="connsiteY10" fmla="*/ 3259008 h 6858000"/>
              <a:gd name="connsiteX11" fmla="*/ 1990542 w 12193200"/>
              <a:gd name="connsiteY11" fmla="*/ 3221947 h 6858000"/>
              <a:gd name="connsiteX12" fmla="*/ 2027464 w 12193200"/>
              <a:gd name="connsiteY12" fmla="*/ 3206874 h 6858000"/>
              <a:gd name="connsiteX13" fmla="*/ 4492467 w 12193200"/>
              <a:gd name="connsiteY13" fmla="*/ 3205641 h 6858000"/>
              <a:gd name="connsiteX14" fmla="*/ 4530129 w 12193200"/>
              <a:gd name="connsiteY14" fmla="*/ 3221119 h 6858000"/>
              <a:gd name="connsiteX15" fmla="*/ 4545710 w 12193200"/>
              <a:gd name="connsiteY15" fmla="*/ 3258885 h 6858000"/>
              <a:gd name="connsiteX16" fmla="*/ 4530253 w 12193200"/>
              <a:gd name="connsiteY16" fmla="*/ 3296897 h 6858000"/>
              <a:gd name="connsiteX17" fmla="*/ 4492467 w 12193200"/>
              <a:gd name="connsiteY17" fmla="*/ 3312374 h 6858000"/>
              <a:gd name="connsiteX18" fmla="*/ 4451737 w 12193200"/>
              <a:gd name="connsiteY18" fmla="*/ 3293552 h 6858000"/>
              <a:gd name="connsiteX19" fmla="*/ 4438978 w 12193200"/>
              <a:gd name="connsiteY19" fmla="*/ 3258885 h 6858000"/>
              <a:gd name="connsiteX20" fmla="*/ 4451737 w 12193200"/>
              <a:gd name="connsiteY20" fmla="*/ 3224464 h 6858000"/>
              <a:gd name="connsiteX21" fmla="*/ 4492467 w 12193200"/>
              <a:gd name="connsiteY21" fmla="*/ 3205641 h 6858000"/>
              <a:gd name="connsiteX22" fmla="*/ 2787493 w 12193200"/>
              <a:gd name="connsiteY22" fmla="*/ 3205641 h 6858000"/>
              <a:gd name="connsiteX23" fmla="*/ 2825154 w 12193200"/>
              <a:gd name="connsiteY23" fmla="*/ 3221119 h 6858000"/>
              <a:gd name="connsiteX24" fmla="*/ 2840736 w 12193200"/>
              <a:gd name="connsiteY24" fmla="*/ 3258885 h 6858000"/>
              <a:gd name="connsiteX25" fmla="*/ 2825277 w 12193200"/>
              <a:gd name="connsiteY25" fmla="*/ 3296897 h 6858000"/>
              <a:gd name="connsiteX26" fmla="*/ 2787493 w 12193200"/>
              <a:gd name="connsiteY26" fmla="*/ 3312374 h 6858000"/>
              <a:gd name="connsiteX27" fmla="*/ 2746763 w 12193200"/>
              <a:gd name="connsiteY27" fmla="*/ 3293552 h 6858000"/>
              <a:gd name="connsiteX28" fmla="*/ 2734003 w 12193200"/>
              <a:gd name="connsiteY28" fmla="*/ 3258885 h 6858000"/>
              <a:gd name="connsiteX29" fmla="*/ 2746763 w 12193200"/>
              <a:gd name="connsiteY29" fmla="*/ 3224464 h 6858000"/>
              <a:gd name="connsiteX30" fmla="*/ 2787493 w 12193200"/>
              <a:gd name="connsiteY30" fmla="*/ 3205641 h 6858000"/>
              <a:gd name="connsiteX31" fmla="*/ 3684973 w 12193200"/>
              <a:gd name="connsiteY31" fmla="*/ 3189126 h 6858000"/>
              <a:gd name="connsiteX32" fmla="*/ 3730821 w 12193200"/>
              <a:gd name="connsiteY32" fmla="*/ 3227826 h 6858000"/>
              <a:gd name="connsiteX33" fmla="*/ 3638877 w 12193200"/>
              <a:gd name="connsiteY33" fmla="*/ 3227826 h 6858000"/>
              <a:gd name="connsiteX34" fmla="*/ 3651626 w 12193200"/>
              <a:gd name="connsiteY34" fmla="*/ 3201440 h 6858000"/>
              <a:gd name="connsiteX35" fmla="*/ 3684973 w 12193200"/>
              <a:gd name="connsiteY35" fmla="*/ 3189126 h 6858000"/>
              <a:gd name="connsiteX36" fmla="*/ 1732348 w 12193200"/>
              <a:gd name="connsiteY36" fmla="*/ 3189126 h 6858000"/>
              <a:gd name="connsiteX37" fmla="*/ 1778196 w 12193200"/>
              <a:gd name="connsiteY37" fmla="*/ 3227826 h 6858000"/>
              <a:gd name="connsiteX38" fmla="*/ 1686252 w 12193200"/>
              <a:gd name="connsiteY38" fmla="*/ 3227826 h 6858000"/>
              <a:gd name="connsiteX39" fmla="*/ 1699001 w 12193200"/>
              <a:gd name="connsiteY39" fmla="*/ 3201440 h 6858000"/>
              <a:gd name="connsiteX40" fmla="*/ 1732348 w 12193200"/>
              <a:gd name="connsiteY40" fmla="*/ 3189126 h 6858000"/>
              <a:gd name="connsiteX41" fmla="*/ 1446597 w 12193200"/>
              <a:gd name="connsiteY41" fmla="*/ 3189126 h 6858000"/>
              <a:gd name="connsiteX42" fmla="*/ 1492446 w 12193200"/>
              <a:gd name="connsiteY42" fmla="*/ 3227826 h 6858000"/>
              <a:gd name="connsiteX43" fmla="*/ 1400503 w 12193200"/>
              <a:gd name="connsiteY43" fmla="*/ 3227826 h 6858000"/>
              <a:gd name="connsiteX44" fmla="*/ 1413251 w 12193200"/>
              <a:gd name="connsiteY44" fmla="*/ 3201440 h 6858000"/>
              <a:gd name="connsiteX45" fmla="*/ 1446597 w 12193200"/>
              <a:gd name="connsiteY45" fmla="*/ 3189126 h 6858000"/>
              <a:gd name="connsiteX46" fmla="*/ 4230199 w 12193200"/>
              <a:gd name="connsiteY46" fmla="*/ 3144510 h 6858000"/>
              <a:gd name="connsiteX47" fmla="*/ 4230199 w 12193200"/>
              <a:gd name="connsiteY47" fmla="*/ 3373259 h 6858000"/>
              <a:gd name="connsiteX48" fmla="*/ 4311297 w 12193200"/>
              <a:gd name="connsiteY48" fmla="*/ 3373259 h 6858000"/>
              <a:gd name="connsiteX49" fmla="*/ 4311297 w 12193200"/>
              <a:gd name="connsiteY49" fmla="*/ 3144510 h 6858000"/>
              <a:gd name="connsiteX50" fmla="*/ 3240813 w 12193200"/>
              <a:gd name="connsiteY50" fmla="*/ 3144510 h 6858000"/>
              <a:gd name="connsiteX51" fmla="*/ 3358886 w 12193200"/>
              <a:gd name="connsiteY51" fmla="*/ 3373259 h 6858000"/>
              <a:gd name="connsiteX52" fmla="*/ 3412868 w 12193200"/>
              <a:gd name="connsiteY52" fmla="*/ 3373259 h 6858000"/>
              <a:gd name="connsiteX53" fmla="*/ 3531926 w 12193200"/>
              <a:gd name="connsiteY53" fmla="*/ 3144510 h 6858000"/>
              <a:gd name="connsiteX54" fmla="*/ 3441462 w 12193200"/>
              <a:gd name="connsiteY54" fmla="*/ 3144510 h 6858000"/>
              <a:gd name="connsiteX55" fmla="*/ 3386493 w 12193200"/>
              <a:gd name="connsiteY55" fmla="*/ 3261843 h 6858000"/>
              <a:gd name="connsiteX56" fmla="*/ 3331771 w 12193200"/>
              <a:gd name="connsiteY56" fmla="*/ 3144510 h 6858000"/>
              <a:gd name="connsiteX57" fmla="*/ 401150 w 12193200"/>
              <a:gd name="connsiteY57" fmla="*/ 3144510 h 6858000"/>
              <a:gd name="connsiteX58" fmla="*/ 401150 w 12193200"/>
              <a:gd name="connsiteY58" fmla="*/ 3373259 h 6858000"/>
              <a:gd name="connsiteX59" fmla="*/ 482247 w 12193200"/>
              <a:gd name="connsiteY59" fmla="*/ 3373259 h 6858000"/>
              <a:gd name="connsiteX60" fmla="*/ 482247 w 12193200"/>
              <a:gd name="connsiteY60" fmla="*/ 3144510 h 6858000"/>
              <a:gd name="connsiteX61" fmla="*/ 4833055 w 12193200"/>
              <a:gd name="connsiteY61" fmla="*/ 3139580 h 6858000"/>
              <a:gd name="connsiteX62" fmla="*/ 4785062 w 12193200"/>
              <a:gd name="connsiteY62" fmla="*/ 3150426 h 6858000"/>
              <a:gd name="connsiteX63" fmla="*/ 4759218 w 12193200"/>
              <a:gd name="connsiteY63" fmla="*/ 3173350 h 6858000"/>
              <a:gd name="connsiteX64" fmla="*/ 4759218 w 12193200"/>
              <a:gd name="connsiteY64" fmla="*/ 3144510 h 6858000"/>
              <a:gd name="connsiteX65" fmla="*/ 4678121 w 12193200"/>
              <a:gd name="connsiteY65" fmla="*/ 3144510 h 6858000"/>
              <a:gd name="connsiteX66" fmla="*/ 4678121 w 12193200"/>
              <a:gd name="connsiteY66" fmla="*/ 3373259 h 6858000"/>
              <a:gd name="connsiteX67" fmla="*/ 4759218 w 12193200"/>
              <a:gd name="connsiteY67" fmla="*/ 3373259 h 6858000"/>
              <a:gd name="connsiteX68" fmla="*/ 4759218 w 12193200"/>
              <a:gd name="connsiteY68" fmla="*/ 3250750 h 6858000"/>
              <a:gd name="connsiteX69" fmla="*/ 4770488 w 12193200"/>
              <a:gd name="connsiteY69" fmla="*/ 3215436 h 6858000"/>
              <a:gd name="connsiteX70" fmla="*/ 4801354 w 12193200"/>
              <a:gd name="connsiteY70" fmla="*/ 3202930 h 6858000"/>
              <a:gd name="connsiteX71" fmla="*/ 4831484 w 12193200"/>
              <a:gd name="connsiteY71" fmla="*/ 3217454 h 6858000"/>
              <a:gd name="connsiteX72" fmla="*/ 4838343 w 12193200"/>
              <a:gd name="connsiteY72" fmla="*/ 3257571 h 6858000"/>
              <a:gd name="connsiteX73" fmla="*/ 4838343 w 12193200"/>
              <a:gd name="connsiteY73" fmla="*/ 3373259 h 6858000"/>
              <a:gd name="connsiteX74" fmla="*/ 4919442 w 12193200"/>
              <a:gd name="connsiteY74" fmla="*/ 3373259 h 6858000"/>
              <a:gd name="connsiteX75" fmla="*/ 4919442 w 12193200"/>
              <a:gd name="connsiteY75" fmla="*/ 3227580 h 6858000"/>
              <a:gd name="connsiteX76" fmla="*/ 4893108 w 12193200"/>
              <a:gd name="connsiteY76" fmla="*/ 3159546 h 6858000"/>
              <a:gd name="connsiteX77" fmla="*/ 4833055 w 12193200"/>
              <a:gd name="connsiteY77" fmla="*/ 3139580 h 6858000"/>
              <a:gd name="connsiteX78" fmla="*/ 3128081 w 12193200"/>
              <a:gd name="connsiteY78" fmla="*/ 3139580 h 6858000"/>
              <a:gd name="connsiteX79" fmla="*/ 3080087 w 12193200"/>
              <a:gd name="connsiteY79" fmla="*/ 3150426 h 6858000"/>
              <a:gd name="connsiteX80" fmla="*/ 3054243 w 12193200"/>
              <a:gd name="connsiteY80" fmla="*/ 3173350 h 6858000"/>
              <a:gd name="connsiteX81" fmla="*/ 3054243 w 12193200"/>
              <a:gd name="connsiteY81" fmla="*/ 3144510 h 6858000"/>
              <a:gd name="connsiteX82" fmla="*/ 2973146 w 12193200"/>
              <a:gd name="connsiteY82" fmla="*/ 3144510 h 6858000"/>
              <a:gd name="connsiteX83" fmla="*/ 2973146 w 12193200"/>
              <a:gd name="connsiteY83" fmla="*/ 3373259 h 6858000"/>
              <a:gd name="connsiteX84" fmla="*/ 3054243 w 12193200"/>
              <a:gd name="connsiteY84" fmla="*/ 3373259 h 6858000"/>
              <a:gd name="connsiteX85" fmla="*/ 3054243 w 12193200"/>
              <a:gd name="connsiteY85" fmla="*/ 3250750 h 6858000"/>
              <a:gd name="connsiteX86" fmla="*/ 3065513 w 12193200"/>
              <a:gd name="connsiteY86" fmla="*/ 3215436 h 6858000"/>
              <a:gd name="connsiteX87" fmla="*/ 3096379 w 12193200"/>
              <a:gd name="connsiteY87" fmla="*/ 3202930 h 6858000"/>
              <a:gd name="connsiteX88" fmla="*/ 3126509 w 12193200"/>
              <a:gd name="connsiteY88" fmla="*/ 3217454 h 6858000"/>
              <a:gd name="connsiteX89" fmla="*/ 3133369 w 12193200"/>
              <a:gd name="connsiteY89" fmla="*/ 3257571 h 6858000"/>
              <a:gd name="connsiteX90" fmla="*/ 3133369 w 12193200"/>
              <a:gd name="connsiteY90" fmla="*/ 3373259 h 6858000"/>
              <a:gd name="connsiteX91" fmla="*/ 3214466 w 12193200"/>
              <a:gd name="connsiteY91" fmla="*/ 3373259 h 6858000"/>
              <a:gd name="connsiteX92" fmla="*/ 3214466 w 12193200"/>
              <a:gd name="connsiteY92" fmla="*/ 3227580 h 6858000"/>
              <a:gd name="connsiteX93" fmla="*/ 3188134 w 12193200"/>
              <a:gd name="connsiteY93" fmla="*/ 3159546 h 6858000"/>
              <a:gd name="connsiteX94" fmla="*/ 3128081 w 12193200"/>
              <a:gd name="connsiteY94" fmla="*/ 3139580 h 6858000"/>
              <a:gd name="connsiteX95" fmla="*/ 689681 w 12193200"/>
              <a:gd name="connsiteY95" fmla="*/ 3139580 h 6858000"/>
              <a:gd name="connsiteX96" fmla="*/ 641687 w 12193200"/>
              <a:gd name="connsiteY96" fmla="*/ 3150426 h 6858000"/>
              <a:gd name="connsiteX97" fmla="*/ 615844 w 12193200"/>
              <a:gd name="connsiteY97" fmla="*/ 3173350 h 6858000"/>
              <a:gd name="connsiteX98" fmla="*/ 615844 w 12193200"/>
              <a:gd name="connsiteY98" fmla="*/ 3144510 h 6858000"/>
              <a:gd name="connsiteX99" fmla="*/ 534746 w 12193200"/>
              <a:gd name="connsiteY99" fmla="*/ 3144510 h 6858000"/>
              <a:gd name="connsiteX100" fmla="*/ 534746 w 12193200"/>
              <a:gd name="connsiteY100" fmla="*/ 3373259 h 6858000"/>
              <a:gd name="connsiteX101" fmla="*/ 615844 w 12193200"/>
              <a:gd name="connsiteY101" fmla="*/ 3373259 h 6858000"/>
              <a:gd name="connsiteX102" fmla="*/ 615844 w 12193200"/>
              <a:gd name="connsiteY102" fmla="*/ 3250750 h 6858000"/>
              <a:gd name="connsiteX103" fmla="*/ 627113 w 12193200"/>
              <a:gd name="connsiteY103" fmla="*/ 3215436 h 6858000"/>
              <a:gd name="connsiteX104" fmla="*/ 657979 w 12193200"/>
              <a:gd name="connsiteY104" fmla="*/ 3202930 h 6858000"/>
              <a:gd name="connsiteX105" fmla="*/ 688109 w 12193200"/>
              <a:gd name="connsiteY105" fmla="*/ 3217454 h 6858000"/>
              <a:gd name="connsiteX106" fmla="*/ 694969 w 12193200"/>
              <a:gd name="connsiteY106" fmla="*/ 3257571 h 6858000"/>
              <a:gd name="connsiteX107" fmla="*/ 694969 w 12193200"/>
              <a:gd name="connsiteY107" fmla="*/ 3373259 h 6858000"/>
              <a:gd name="connsiteX108" fmla="*/ 776066 w 12193200"/>
              <a:gd name="connsiteY108" fmla="*/ 3373259 h 6858000"/>
              <a:gd name="connsiteX109" fmla="*/ 776066 w 12193200"/>
              <a:gd name="connsiteY109" fmla="*/ 3227580 h 6858000"/>
              <a:gd name="connsiteX110" fmla="*/ 749733 w 12193200"/>
              <a:gd name="connsiteY110" fmla="*/ 3159546 h 6858000"/>
              <a:gd name="connsiteX111" fmla="*/ 689681 w 12193200"/>
              <a:gd name="connsiteY111" fmla="*/ 3139580 h 6858000"/>
              <a:gd name="connsiteX112" fmla="*/ 3681768 w 12193200"/>
              <a:gd name="connsiteY112" fmla="*/ 3138101 h 6858000"/>
              <a:gd name="connsiteX113" fmla="*/ 3587853 w 12193200"/>
              <a:gd name="connsiteY113" fmla="*/ 3172364 h 6858000"/>
              <a:gd name="connsiteX114" fmla="*/ 3554576 w 12193200"/>
              <a:gd name="connsiteY114" fmla="*/ 3261350 h 6858000"/>
              <a:gd name="connsiteX115" fmla="*/ 3581198 w 12193200"/>
              <a:gd name="connsiteY115" fmla="*/ 3339489 h 6858000"/>
              <a:gd name="connsiteX116" fmla="*/ 3687191 w 12193200"/>
              <a:gd name="connsiteY116" fmla="*/ 3382379 h 6858000"/>
              <a:gd name="connsiteX117" fmla="*/ 3775683 w 12193200"/>
              <a:gd name="connsiteY117" fmla="*/ 3351664 h 6858000"/>
              <a:gd name="connsiteX118" fmla="*/ 3803291 w 12193200"/>
              <a:gd name="connsiteY118" fmla="*/ 3303747 h 6858000"/>
              <a:gd name="connsiteX119" fmla="*/ 3724905 w 12193200"/>
              <a:gd name="connsiteY119" fmla="*/ 3303747 h 6858000"/>
              <a:gd name="connsiteX120" fmla="*/ 3686174 w 12193200"/>
              <a:gd name="connsiteY120" fmla="*/ 3325439 h 6858000"/>
              <a:gd name="connsiteX121" fmla="*/ 3636659 w 12193200"/>
              <a:gd name="connsiteY121" fmla="*/ 3273921 h 6858000"/>
              <a:gd name="connsiteX122" fmla="*/ 3806495 w 12193200"/>
              <a:gd name="connsiteY122" fmla="*/ 3273921 h 6858000"/>
              <a:gd name="connsiteX123" fmla="*/ 3806495 w 12193200"/>
              <a:gd name="connsiteY123" fmla="*/ 3263549 h 6858000"/>
              <a:gd name="connsiteX124" fmla="*/ 3788501 w 12193200"/>
              <a:gd name="connsiteY124" fmla="*/ 3192431 h 6858000"/>
              <a:gd name="connsiteX125" fmla="*/ 3681768 w 12193200"/>
              <a:gd name="connsiteY125" fmla="*/ 3138101 h 6858000"/>
              <a:gd name="connsiteX126" fmla="*/ 1729143 w 12193200"/>
              <a:gd name="connsiteY126" fmla="*/ 3138101 h 6858000"/>
              <a:gd name="connsiteX127" fmla="*/ 1635228 w 12193200"/>
              <a:gd name="connsiteY127" fmla="*/ 3172364 h 6858000"/>
              <a:gd name="connsiteX128" fmla="*/ 1601951 w 12193200"/>
              <a:gd name="connsiteY128" fmla="*/ 3261350 h 6858000"/>
              <a:gd name="connsiteX129" fmla="*/ 1628572 w 12193200"/>
              <a:gd name="connsiteY129" fmla="*/ 3339489 h 6858000"/>
              <a:gd name="connsiteX130" fmla="*/ 1734566 w 12193200"/>
              <a:gd name="connsiteY130" fmla="*/ 3382379 h 6858000"/>
              <a:gd name="connsiteX131" fmla="*/ 1823058 w 12193200"/>
              <a:gd name="connsiteY131" fmla="*/ 3351664 h 6858000"/>
              <a:gd name="connsiteX132" fmla="*/ 1850666 w 12193200"/>
              <a:gd name="connsiteY132" fmla="*/ 3303747 h 6858000"/>
              <a:gd name="connsiteX133" fmla="*/ 1772280 w 12193200"/>
              <a:gd name="connsiteY133" fmla="*/ 3303747 h 6858000"/>
              <a:gd name="connsiteX134" fmla="*/ 1733549 w 12193200"/>
              <a:gd name="connsiteY134" fmla="*/ 3325439 h 6858000"/>
              <a:gd name="connsiteX135" fmla="*/ 1684034 w 12193200"/>
              <a:gd name="connsiteY135" fmla="*/ 3273921 h 6858000"/>
              <a:gd name="connsiteX136" fmla="*/ 1853870 w 12193200"/>
              <a:gd name="connsiteY136" fmla="*/ 3273921 h 6858000"/>
              <a:gd name="connsiteX137" fmla="*/ 1853870 w 12193200"/>
              <a:gd name="connsiteY137" fmla="*/ 3263549 h 6858000"/>
              <a:gd name="connsiteX138" fmla="*/ 1835876 w 12193200"/>
              <a:gd name="connsiteY138" fmla="*/ 3192431 h 6858000"/>
              <a:gd name="connsiteX139" fmla="*/ 1729143 w 12193200"/>
              <a:gd name="connsiteY139" fmla="*/ 3138101 h 6858000"/>
              <a:gd name="connsiteX140" fmla="*/ 1443393 w 12193200"/>
              <a:gd name="connsiteY140" fmla="*/ 3138101 h 6858000"/>
              <a:gd name="connsiteX141" fmla="*/ 1349478 w 12193200"/>
              <a:gd name="connsiteY141" fmla="*/ 3172364 h 6858000"/>
              <a:gd name="connsiteX142" fmla="*/ 1316201 w 12193200"/>
              <a:gd name="connsiteY142" fmla="*/ 3261350 h 6858000"/>
              <a:gd name="connsiteX143" fmla="*/ 1342822 w 12193200"/>
              <a:gd name="connsiteY143" fmla="*/ 3339489 h 6858000"/>
              <a:gd name="connsiteX144" fmla="*/ 1448816 w 12193200"/>
              <a:gd name="connsiteY144" fmla="*/ 3382379 h 6858000"/>
              <a:gd name="connsiteX145" fmla="*/ 1537308 w 12193200"/>
              <a:gd name="connsiteY145" fmla="*/ 3351664 h 6858000"/>
              <a:gd name="connsiteX146" fmla="*/ 1564916 w 12193200"/>
              <a:gd name="connsiteY146" fmla="*/ 3303747 h 6858000"/>
              <a:gd name="connsiteX147" fmla="*/ 1486530 w 12193200"/>
              <a:gd name="connsiteY147" fmla="*/ 3303747 h 6858000"/>
              <a:gd name="connsiteX148" fmla="*/ 1447799 w 12193200"/>
              <a:gd name="connsiteY148" fmla="*/ 3325439 h 6858000"/>
              <a:gd name="connsiteX149" fmla="*/ 1398284 w 12193200"/>
              <a:gd name="connsiteY149" fmla="*/ 3273921 h 6858000"/>
              <a:gd name="connsiteX150" fmla="*/ 1568120 w 12193200"/>
              <a:gd name="connsiteY150" fmla="*/ 3273921 h 6858000"/>
              <a:gd name="connsiteX151" fmla="*/ 1568120 w 12193200"/>
              <a:gd name="connsiteY151" fmla="*/ 3263549 h 6858000"/>
              <a:gd name="connsiteX152" fmla="*/ 1550126 w 12193200"/>
              <a:gd name="connsiteY152" fmla="*/ 3192431 h 6858000"/>
              <a:gd name="connsiteX153" fmla="*/ 1443393 w 12193200"/>
              <a:gd name="connsiteY153" fmla="*/ 3138101 h 6858000"/>
              <a:gd name="connsiteX154" fmla="*/ 3969243 w 12193200"/>
              <a:gd name="connsiteY154" fmla="*/ 3137362 h 6858000"/>
              <a:gd name="connsiteX155" fmla="*/ 3869905 w 12193200"/>
              <a:gd name="connsiteY155" fmla="*/ 3179759 h 6858000"/>
              <a:gd name="connsiteX156" fmla="*/ 3840326 w 12193200"/>
              <a:gd name="connsiteY156" fmla="*/ 3259131 h 6858000"/>
              <a:gd name="connsiteX157" fmla="*/ 3869905 w 12193200"/>
              <a:gd name="connsiteY157" fmla="*/ 3338503 h 6858000"/>
              <a:gd name="connsiteX158" fmla="*/ 3969243 w 12193200"/>
              <a:gd name="connsiteY158" fmla="*/ 3380901 h 6858000"/>
              <a:gd name="connsiteX159" fmla="*/ 4021994 w 12193200"/>
              <a:gd name="connsiteY159" fmla="*/ 3368329 h 6858000"/>
              <a:gd name="connsiteX160" fmla="*/ 4021994 w 12193200"/>
              <a:gd name="connsiteY160" fmla="*/ 3299557 h 6858000"/>
              <a:gd name="connsiteX161" fmla="*/ 3980193 w 12193200"/>
              <a:gd name="connsiteY161" fmla="*/ 3314346 h 6858000"/>
              <a:gd name="connsiteX162" fmla="*/ 3940363 w 12193200"/>
              <a:gd name="connsiteY162" fmla="*/ 3298817 h 6858000"/>
              <a:gd name="connsiteX163" fmla="*/ 3924628 w 12193200"/>
              <a:gd name="connsiteY163" fmla="*/ 3259131 h 6858000"/>
              <a:gd name="connsiteX164" fmla="*/ 3940363 w 12193200"/>
              <a:gd name="connsiteY164" fmla="*/ 3219445 h 6858000"/>
              <a:gd name="connsiteX165" fmla="*/ 3980193 w 12193200"/>
              <a:gd name="connsiteY165" fmla="*/ 3203916 h 6858000"/>
              <a:gd name="connsiteX166" fmla="*/ 4021994 w 12193200"/>
              <a:gd name="connsiteY166" fmla="*/ 3218952 h 6858000"/>
              <a:gd name="connsiteX167" fmla="*/ 4021994 w 12193200"/>
              <a:gd name="connsiteY167" fmla="*/ 3150180 h 6858000"/>
              <a:gd name="connsiteX168" fmla="*/ 3969243 w 12193200"/>
              <a:gd name="connsiteY168" fmla="*/ 3137362 h 6858000"/>
              <a:gd name="connsiteX169" fmla="*/ 2048324 w 12193200"/>
              <a:gd name="connsiteY169" fmla="*/ 3137362 h 6858000"/>
              <a:gd name="connsiteX170" fmla="*/ 2001305 w 12193200"/>
              <a:gd name="connsiteY170" fmla="*/ 3148947 h 6858000"/>
              <a:gd name="connsiteX171" fmla="*/ 1977919 w 12193200"/>
              <a:gd name="connsiteY171" fmla="*/ 3170146 h 6858000"/>
              <a:gd name="connsiteX172" fmla="*/ 1977919 w 12193200"/>
              <a:gd name="connsiteY172" fmla="*/ 3144510 h 6858000"/>
              <a:gd name="connsiteX173" fmla="*/ 1896821 w 12193200"/>
              <a:gd name="connsiteY173" fmla="*/ 3144510 h 6858000"/>
              <a:gd name="connsiteX174" fmla="*/ 1896821 w 12193200"/>
              <a:gd name="connsiteY174" fmla="*/ 3487633 h 6858000"/>
              <a:gd name="connsiteX175" fmla="*/ 1977919 w 12193200"/>
              <a:gd name="connsiteY175" fmla="*/ 3487633 h 6858000"/>
              <a:gd name="connsiteX176" fmla="*/ 1977919 w 12193200"/>
              <a:gd name="connsiteY176" fmla="*/ 3350828 h 6858000"/>
              <a:gd name="connsiteX177" fmla="*/ 2003273 w 12193200"/>
              <a:gd name="connsiteY177" fmla="*/ 3370301 h 6858000"/>
              <a:gd name="connsiteX178" fmla="*/ 2049063 w 12193200"/>
              <a:gd name="connsiteY178" fmla="*/ 3380654 h 6858000"/>
              <a:gd name="connsiteX179" fmla="*/ 2123159 w 12193200"/>
              <a:gd name="connsiteY179" fmla="*/ 3352827 h 6858000"/>
              <a:gd name="connsiteX180" fmla="*/ 2163777 w 12193200"/>
              <a:gd name="connsiteY180" fmla="*/ 3259254 h 6858000"/>
              <a:gd name="connsiteX181" fmla="*/ 2124145 w 12193200"/>
              <a:gd name="connsiteY181" fmla="*/ 3166664 h 6858000"/>
              <a:gd name="connsiteX182" fmla="*/ 2048324 w 12193200"/>
              <a:gd name="connsiteY182" fmla="*/ 3137362 h 6858000"/>
              <a:gd name="connsiteX183" fmla="*/ 4494932 w 12193200"/>
              <a:gd name="connsiteY183" fmla="*/ 3136129 h 6858000"/>
              <a:gd name="connsiteX184" fmla="*/ 4386227 w 12193200"/>
              <a:gd name="connsiteY184" fmla="*/ 3177787 h 6858000"/>
              <a:gd name="connsiteX185" fmla="*/ 4354675 w 12193200"/>
              <a:gd name="connsiteY185" fmla="*/ 3256913 h 6858000"/>
              <a:gd name="connsiteX186" fmla="*/ 4385980 w 12193200"/>
              <a:gd name="connsiteY186" fmla="*/ 3340475 h 6858000"/>
              <a:gd name="connsiteX187" fmla="*/ 4492467 w 12193200"/>
              <a:gd name="connsiteY187" fmla="*/ 3381886 h 6858000"/>
              <a:gd name="connsiteX188" fmla="*/ 4598708 w 12193200"/>
              <a:gd name="connsiteY188" fmla="*/ 3340475 h 6858000"/>
              <a:gd name="connsiteX189" fmla="*/ 4630012 w 12193200"/>
              <a:gd name="connsiteY189" fmla="*/ 3258885 h 6858000"/>
              <a:gd name="connsiteX190" fmla="*/ 4598460 w 12193200"/>
              <a:gd name="connsiteY190" fmla="*/ 3177787 h 6858000"/>
              <a:gd name="connsiteX191" fmla="*/ 4494932 w 12193200"/>
              <a:gd name="connsiteY191" fmla="*/ 3136129 h 6858000"/>
              <a:gd name="connsiteX192" fmla="*/ 2789957 w 12193200"/>
              <a:gd name="connsiteY192" fmla="*/ 3136129 h 6858000"/>
              <a:gd name="connsiteX193" fmla="*/ 2681252 w 12193200"/>
              <a:gd name="connsiteY193" fmla="*/ 3177787 h 6858000"/>
              <a:gd name="connsiteX194" fmla="*/ 2649701 w 12193200"/>
              <a:gd name="connsiteY194" fmla="*/ 3256913 h 6858000"/>
              <a:gd name="connsiteX195" fmla="*/ 2681006 w 12193200"/>
              <a:gd name="connsiteY195" fmla="*/ 3340475 h 6858000"/>
              <a:gd name="connsiteX196" fmla="*/ 2787493 w 12193200"/>
              <a:gd name="connsiteY196" fmla="*/ 3381886 h 6858000"/>
              <a:gd name="connsiteX197" fmla="*/ 2893733 w 12193200"/>
              <a:gd name="connsiteY197" fmla="*/ 3340475 h 6858000"/>
              <a:gd name="connsiteX198" fmla="*/ 2925037 w 12193200"/>
              <a:gd name="connsiteY198" fmla="*/ 3258885 h 6858000"/>
              <a:gd name="connsiteX199" fmla="*/ 2893486 w 12193200"/>
              <a:gd name="connsiteY199" fmla="*/ 3177787 h 6858000"/>
              <a:gd name="connsiteX200" fmla="*/ 2789957 w 12193200"/>
              <a:gd name="connsiteY200" fmla="*/ 3136129 h 6858000"/>
              <a:gd name="connsiteX201" fmla="*/ 1068044 w 12193200"/>
              <a:gd name="connsiteY201" fmla="*/ 3109754 h 6858000"/>
              <a:gd name="connsiteX202" fmla="*/ 1088052 w 12193200"/>
              <a:gd name="connsiteY202" fmla="*/ 3109754 h 6858000"/>
              <a:gd name="connsiteX203" fmla="*/ 1165367 w 12193200"/>
              <a:gd name="connsiteY203" fmla="*/ 3144106 h 6858000"/>
              <a:gd name="connsiteX204" fmla="*/ 1184883 w 12193200"/>
              <a:gd name="connsiteY204" fmla="*/ 3204902 h 6858000"/>
              <a:gd name="connsiteX205" fmla="*/ 1165367 w 12193200"/>
              <a:gd name="connsiteY205" fmla="*/ 3265945 h 6858000"/>
              <a:gd name="connsiteX206" fmla="*/ 1088052 w 12193200"/>
              <a:gd name="connsiteY206" fmla="*/ 3300296 h 6858000"/>
              <a:gd name="connsiteX207" fmla="*/ 1068044 w 12193200"/>
              <a:gd name="connsiteY207" fmla="*/ 3300296 h 6858000"/>
              <a:gd name="connsiteX208" fmla="*/ 4077888 w 12193200"/>
              <a:gd name="connsiteY208" fmla="*/ 3075738 h 6858000"/>
              <a:gd name="connsiteX209" fmla="*/ 4077888 w 12193200"/>
              <a:gd name="connsiteY209" fmla="*/ 3144510 h 6858000"/>
              <a:gd name="connsiteX210" fmla="*/ 4051267 w 12193200"/>
              <a:gd name="connsiteY210" fmla="*/ 3144510 h 6858000"/>
              <a:gd name="connsiteX211" fmla="*/ 4051267 w 12193200"/>
              <a:gd name="connsiteY211" fmla="*/ 3210818 h 6858000"/>
              <a:gd name="connsiteX212" fmla="*/ 4077888 w 12193200"/>
              <a:gd name="connsiteY212" fmla="*/ 3210818 h 6858000"/>
              <a:gd name="connsiteX213" fmla="*/ 4077888 w 12193200"/>
              <a:gd name="connsiteY213" fmla="*/ 3373259 h 6858000"/>
              <a:gd name="connsiteX214" fmla="*/ 4158986 w 12193200"/>
              <a:gd name="connsiteY214" fmla="*/ 3373259 h 6858000"/>
              <a:gd name="connsiteX215" fmla="*/ 4158986 w 12193200"/>
              <a:gd name="connsiteY215" fmla="*/ 3210818 h 6858000"/>
              <a:gd name="connsiteX216" fmla="*/ 4205081 w 12193200"/>
              <a:gd name="connsiteY216" fmla="*/ 3210818 h 6858000"/>
              <a:gd name="connsiteX217" fmla="*/ 4205081 w 12193200"/>
              <a:gd name="connsiteY217" fmla="*/ 3144510 h 6858000"/>
              <a:gd name="connsiteX218" fmla="*/ 4158986 w 12193200"/>
              <a:gd name="connsiteY218" fmla="*/ 3144510 h 6858000"/>
              <a:gd name="connsiteX219" fmla="*/ 4158986 w 12193200"/>
              <a:gd name="connsiteY219" fmla="*/ 3075738 h 6858000"/>
              <a:gd name="connsiteX220" fmla="*/ 980537 w 12193200"/>
              <a:gd name="connsiteY220" fmla="*/ 3036791 h 6858000"/>
              <a:gd name="connsiteX221" fmla="*/ 980537 w 12193200"/>
              <a:gd name="connsiteY221" fmla="*/ 3373259 h 6858000"/>
              <a:gd name="connsiteX222" fmla="*/ 1109702 w 12193200"/>
              <a:gd name="connsiteY222" fmla="*/ 3373259 h 6858000"/>
              <a:gd name="connsiteX223" fmla="*/ 1162945 w 12193200"/>
              <a:gd name="connsiteY223" fmla="*/ 3364139 h 6858000"/>
              <a:gd name="connsiteX224" fmla="*/ 1243919 w 12193200"/>
              <a:gd name="connsiteY224" fmla="*/ 3302145 h 6858000"/>
              <a:gd name="connsiteX225" fmla="*/ 1275594 w 12193200"/>
              <a:gd name="connsiteY225" fmla="*/ 3204902 h 6858000"/>
              <a:gd name="connsiteX226" fmla="*/ 1258339 w 12193200"/>
              <a:gd name="connsiteY226" fmla="*/ 3131692 h 6858000"/>
              <a:gd name="connsiteX227" fmla="*/ 1197454 w 12193200"/>
              <a:gd name="connsiteY227" fmla="*/ 3063166 h 6858000"/>
              <a:gd name="connsiteX228" fmla="*/ 1109702 w 12193200"/>
              <a:gd name="connsiteY228" fmla="*/ 3036791 h 6858000"/>
              <a:gd name="connsiteX229" fmla="*/ 2534861 w 12193200"/>
              <a:gd name="connsiteY229" fmla="*/ 3029643 h 6858000"/>
              <a:gd name="connsiteX230" fmla="*/ 2420241 w 12193200"/>
              <a:gd name="connsiteY230" fmla="*/ 3070315 h 6858000"/>
              <a:gd name="connsiteX231" fmla="*/ 2356151 w 12193200"/>
              <a:gd name="connsiteY231" fmla="*/ 3206134 h 6858000"/>
              <a:gd name="connsiteX232" fmla="*/ 2420241 w 12193200"/>
              <a:gd name="connsiteY232" fmla="*/ 3341707 h 6858000"/>
              <a:gd name="connsiteX233" fmla="*/ 2534122 w 12193200"/>
              <a:gd name="connsiteY233" fmla="*/ 3382379 h 6858000"/>
              <a:gd name="connsiteX234" fmla="*/ 2613494 w 12193200"/>
              <a:gd name="connsiteY234" fmla="*/ 3365371 h 6858000"/>
              <a:gd name="connsiteX235" fmla="*/ 2613494 w 12193200"/>
              <a:gd name="connsiteY235" fmla="*/ 3260610 h 6858000"/>
              <a:gd name="connsiteX236" fmla="*/ 2588313 w 12193200"/>
              <a:gd name="connsiteY236" fmla="*/ 3283442 h 6858000"/>
              <a:gd name="connsiteX237" fmla="*/ 2537954 w 12193200"/>
              <a:gd name="connsiteY237" fmla="*/ 3297585 h 6858000"/>
              <a:gd name="connsiteX238" fmla="*/ 2478706 w 12193200"/>
              <a:gd name="connsiteY238" fmla="*/ 3277072 h 6858000"/>
              <a:gd name="connsiteX239" fmla="*/ 2446862 w 12193200"/>
              <a:gd name="connsiteY239" fmla="*/ 3206134 h 6858000"/>
              <a:gd name="connsiteX240" fmla="*/ 2478706 w 12193200"/>
              <a:gd name="connsiteY240" fmla="*/ 3134951 h 6858000"/>
              <a:gd name="connsiteX241" fmla="*/ 2537954 w 12193200"/>
              <a:gd name="connsiteY241" fmla="*/ 3114438 h 6858000"/>
              <a:gd name="connsiteX242" fmla="*/ 2588313 w 12193200"/>
              <a:gd name="connsiteY242" fmla="*/ 3128581 h 6858000"/>
              <a:gd name="connsiteX243" fmla="*/ 2613494 w 12193200"/>
              <a:gd name="connsiteY243" fmla="*/ 3151412 h 6858000"/>
              <a:gd name="connsiteX244" fmla="*/ 2613494 w 12193200"/>
              <a:gd name="connsiteY244" fmla="*/ 3046651 h 6858000"/>
              <a:gd name="connsiteX245" fmla="*/ 2534861 w 12193200"/>
              <a:gd name="connsiteY245" fmla="*/ 3029643 h 6858000"/>
              <a:gd name="connsiteX246" fmla="*/ 4270748 w 12193200"/>
              <a:gd name="connsiteY246" fmla="*/ 3011402 h 6858000"/>
              <a:gd name="connsiteX247" fmla="*/ 4238667 w 12193200"/>
              <a:gd name="connsiteY247" fmla="*/ 3024553 h 6858000"/>
              <a:gd name="connsiteX248" fmla="*/ 4225516 w 12193200"/>
              <a:gd name="connsiteY248" fmla="*/ 3056634 h 6858000"/>
              <a:gd name="connsiteX249" fmla="*/ 4238667 w 12193200"/>
              <a:gd name="connsiteY249" fmla="*/ 3088839 h 6858000"/>
              <a:gd name="connsiteX250" fmla="*/ 4270748 w 12193200"/>
              <a:gd name="connsiteY250" fmla="*/ 3102113 h 6858000"/>
              <a:gd name="connsiteX251" fmla="*/ 4303076 w 12193200"/>
              <a:gd name="connsiteY251" fmla="*/ 3088962 h 6858000"/>
              <a:gd name="connsiteX252" fmla="*/ 4316227 w 12193200"/>
              <a:gd name="connsiteY252" fmla="*/ 3056634 h 6858000"/>
              <a:gd name="connsiteX253" fmla="*/ 4302952 w 12193200"/>
              <a:gd name="connsiteY253" fmla="*/ 3024553 h 6858000"/>
              <a:gd name="connsiteX254" fmla="*/ 4270748 w 12193200"/>
              <a:gd name="connsiteY254" fmla="*/ 3011402 h 6858000"/>
              <a:gd name="connsiteX255" fmla="*/ 441698 w 12193200"/>
              <a:gd name="connsiteY255" fmla="*/ 3011402 h 6858000"/>
              <a:gd name="connsiteX256" fmla="*/ 409617 w 12193200"/>
              <a:gd name="connsiteY256" fmla="*/ 3024553 h 6858000"/>
              <a:gd name="connsiteX257" fmla="*/ 396466 w 12193200"/>
              <a:gd name="connsiteY257" fmla="*/ 3056634 h 6858000"/>
              <a:gd name="connsiteX258" fmla="*/ 409617 w 12193200"/>
              <a:gd name="connsiteY258" fmla="*/ 3088839 h 6858000"/>
              <a:gd name="connsiteX259" fmla="*/ 441698 w 12193200"/>
              <a:gd name="connsiteY259" fmla="*/ 3102113 h 6858000"/>
              <a:gd name="connsiteX260" fmla="*/ 474026 w 12193200"/>
              <a:gd name="connsiteY260" fmla="*/ 3088962 h 6858000"/>
              <a:gd name="connsiteX261" fmla="*/ 487177 w 12193200"/>
              <a:gd name="connsiteY261" fmla="*/ 3056634 h 6858000"/>
              <a:gd name="connsiteX262" fmla="*/ 473903 w 12193200"/>
              <a:gd name="connsiteY262" fmla="*/ 3024553 h 6858000"/>
              <a:gd name="connsiteX263" fmla="*/ 441698 w 12193200"/>
              <a:gd name="connsiteY263" fmla="*/ 3011402 h 6858000"/>
              <a:gd name="connsiteX264" fmla="*/ 7196088 w 12193200"/>
              <a:gd name="connsiteY264" fmla="*/ 2597520 h 6858000"/>
              <a:gd name="connsiteX265" fmla="*/ 7232887 w 12193200"/>
              <a:gd name="connsiteY265" fmla="*/ 2612609 h 6858000"/>
              <a:gd name="connsiteX266" fmla="*/ 7248099 w 12193200"/>
              <a:gd name="connsiteY266" fmla="*/ 2649285 h 6858000"/>
              <a:gd name="connsiteX267" fmla="*/ 7233011 w 12193200"/>
              <a:gd name="connsiteY267" fmla="*/ 2686084 h 6858000"/>
              <a:gd name="connsiteX268" fmla="*/ 7196088 w 12193200"/>
              <a:gd name="connsiteY268" fmla="*/ 2701049 h 6858000"/>
              <a:gd name="connsiteX269" fmla="*/ 7156591 w 12193200"/>
              <a:gd name="connsiteY269" fmla="*/ 2682893 h 6858000"/>
              <a:gd name="connsiteX270" fmla="*/ 7144077 w 12193200"/>
              <a:gd name="connsiteY270" fmla="*/ 2649285 h 6858000"/>
              <a:gd name="connsiteX271" fmla="*/ 7156591 w 12193200"/>
              <a:gd name="connsiteY271" fmla="*/ 2615677 h 6858000"/>
              <a:gd name="connsiteX272" fmla="*/ 7196088 w 12193200"/>
              <a:gd name="connsiteY272" fmla="*/ 2597520 h 6858000"/>
              <a:gd name="connsiteX273" fmla="*/ 1747789 w 12193200"/>
              <a:gd name="connsiteY273" fmla="*/ 2597520 h 6858000"/>
              <a:gd name="connsiteX274" fmla="*/ 1784588 w 12193200"/>
              <a:gd name="connsiteY274" fmla="*/ 2612609 h 6858000"/>
              <a:gd name="connsiteX275" fmla="*/ 1799799 w 12193200"/>
              <a:gd name="connsiteY275" fmla="*/ 2649285 h 6858000"/>
              <a:gd name="connsiteX276" fmla="*/ 1784711 w 12193200"/>
              <a:gd name="connsiteY276" fmla="*/ 2686084 h 6858000"/>
              <a:gd name="connsiteX277" fmla="*/ 1747789 w 12193200"/>
              <a:gd name="connsiteY277" fmla="*/ 2701049 h 6858000"/>
              <a:gd name="connsiteX278" fmla="*/ 1708291 w 12193200"/>
              <a:gd name="connsiteY278" fmla="*/ 2682893 h 6858000"/>
              <a:gd name="connsiteX279" fmla="*/ 1695778 w 12193200"/>
              <a:gd name="connsiteY279" fmla="*/ 2649285 h 6858000"/>
              <a:gd name="connsiteX280" fmla="*/ 1708291 w 12193200"/>
              <a:gd name="connsiteY280" fmla="*/ 2615677 h 6858000"/>
              <a:gd name="connsiteX281" fmla="*/ 1747789 w 12193200"/>
              <a:gd name="connsiteY281" fmla="*/ 2597520 h 6858000"/>
              <a:gd name="connsiteX282" fmla="*/ 7807167 w 12193200"/>
              <a:gd name="connsiteY282" fmla="*/ 2596042 h 6858000"/>
              <a:gd name="connsiteX283" fmla="*/ 7844829 w 12193200"/>
              <a:gd name="connsiteY283" fmla="*/ 2611519 h 6858000"/>
              <a:gd name="connsiteX284" fmla="*/ 7860410 w 12193200"/>
              <a:gd name="connsiteY284" fmla="*/ 2649285 h 6858000"/>
              <a:gd name="connsiteX285" fmla="*/ 7844952 w 12193200"/>
              <a:gd name="connsiteY285" fmla="*/ 2687297 h 6858000"/>
              <a:gd name="connsiteX286" fmla="*/ 7807167 w 12193200"/>
              <a:gd name="connsiteY286" fmla="*/ 2702774 h 6858000"/>
              <a:gd name="connsiteX287" fmla="*/ 7766437 w 12193200"/>
              <a:gd name="connsiteY287" fmla="*/ 2683952 h 6858000"/>
              <a:gd name="connsiteX288" fmla="*/ 7753677 w 12193200"/>
              <a:gd name="connsiteY288" fmla="*/ 2649285 h 6858000"/>
              <a:gd name="connsiteX289" fmla="*/ 7766437 w 12193200"/>
              <a:gd name="connsiteY289" fmla="*/ 2614864 h 6858000"/>
              <a:gd name="connsiteX290" fmla="*/ 7807167 w 12193200"/>
              <a:gd name="connsiteY290" fmla="*/ 2596042 h 6858000"/>
              <a:gd name="connsiteX291" fmla="*/ 5416393 w 12193200"/>
              <a:gd name="connsiteY291" fmla="*/ 2596042 h 6858000"/>
              <a:gd name="connsiteX292" fmla="*/ 5454054 w 12193200"/>
              <a:gd name="connsiteY292" fmla="*/ 2611519 h 6858000"/>
              <a:gd name="connsiteX293" fmla="*/ 5469635 w 12193200"/>
              <a:gd name="connsiteY293" fmla="*/ 2649285 h 6858000"/>
              <a:gd name="connsiteX294" fmla="*/ 5454177 w 12193200"/>
              <a:gd name="connsiteY294" fmla="*/ 2687297 h 6858000"/>
              <a:gd name="connsiteX295" fmla="*/ 5416393 w 12193200"/>
              <a:gd name="connsiteY295" fmla="*/ 2702774 h 6858000"/>
              <a:gd name="connsiteX296" fmla="*/ 5375662 w 12193200"/>
              <a:gd name="connsiteY296" fmla="*/ 2683952 h 6858000"/>
              <a:gd name="connsiteX297" fmla="*/ 5362903 w 12193200"/>
              <a:gd name="connsiteY297" fmla="*/ 2649285 h 6858000"/>
              <a:gd name="connsiteX298" fmla="*/ 5375662 w 12193200"/>
              <a:gd name="connsiteY298" fmla="*/ 2614864 h 6858000"/>
              <a:gd name="connsiteX299" fmla="*/ 5416393 w 12193200"/>
              <a:gd name="connsiteY299" fmla="*/ 2596042 h 6858000"/>
              <a:gd name="connsiteX300" fmla="*/ 3511393 w 12193200"/>
              <a:gd name="connsiteY300" fmla="*/ 2596042 h 6858000"/>
              <a:gd name="connsiteX301" fmla="*/ 3549054 w 12193200"/>
              <a:gd name="connsiteY301" fmla="*/ 2611519 h 6858000"/>
              <a:gd name="connsiteX302" fmla="*/ 3564636 w 12193200"/>
              <a:gd name="connsiteY302" fmla="*/ 2649285 h 6858000"/>
              <a:gd name="connsiteX303" fmla="*/ 3549178 w 12193200"/>
              <a:gd name="connsiteY303" fmla="*/ 2687297 h 6858000"/>
              <a:gd name="connsiteX304" fmla="*/ 3511393 w 12193200"/>
              <a:gd name="connsiteY304" fmla="*/ 2702774 h 6858000"/>
              <a:gd name="connsiteX305" fmla="*/ 3470663 w 12193200"/>
              <a:gd name="connsiteY305" fmla="*/ 2683952 h 6858000"/>
              <a:gd name="connsiteX306" fmla="*/ 3457903 w 12193200"/>
              <a:gd name="connsiteY306" fmla="*/ 2649285 h 6858000"/>
              <a:gd name="connsiteX307" fmla="*/ 3470663 w 12193200"/>
              <a:gd name="connsiteY307" fmla="*/ 2614864 h 6858000"/>
              <a:gd name="connsiteX308" fmla="*/ 3511393 w 12193200"/>
              <a:gd name="connsiteY308" fmla="*/ 2596042 h 6858000"/>
              <a:gd name="connsiteX309" fmla="*/ 530067 w 12193200"/>
              <a:gd name="connsiteY309" fmla="*/ 2596042 h 6858000"/>
              <a:gd name="connsiteX310" fmla="*/ 567730 w 12193200"/>
              <a:gd name="connsiteY310" fmla="*/ 2611519 h 6858000"/>
              <a:gd name="connsiteX311" fmla="*/ 583311 w 12193200"/>
              <a:gd name="connsiteY311" fmla="*/ 2649285 h 6858000"/>
              <a:gd name="connsiteX312" fmla="*/ 567853 w 12193200"/>
              <a:gd name="connsiteY312" fmla="*/ 2687297 h 6858000"/>
              <a:gd name="connsiteX313" fmla="*/ 530067 w 12193200"/>
              <a:gd name="connsiteY313" fmla="*/ 2702774 h 6858000"/>
              <a:gd name="connsiteX314" fmla="*/ 489338 w 12193200"/>
              <a:gd name="connsiteY314" fmla="*/ 2683952 h 6858000"/>
              <a:gd name="connsiteX315" fmla="*/ 476578 w 12193200"/>
              <a:gd name="connsiteY315" fmla="*/ 2649285 h 6858000"/>
              <a:gd name="connsiteX316" fmla="*/ 489338 w 12193200"/>
              <a:gd name="connsiteY316" fmla="*/ 2614864 h 6858000"/>
              <a:gd name="connsiteX317" fmla="*/ 530067 w 12193200"/>
              <a:gd name="connsiteY317" fmla="*/ 2596042 h 6858000"/>
              <a:gd name="connsiteX318" fmla="*/ 2357389 w 12193200"/>
              <a:gd name="connsiteY318" fmla="*/ 2595055 h 6858000"/>
              <a:gd name="connsiteX319" fmla="*/ 2394188 w 12193200"/>
              <a:gd name="connsiteY319" fmla="*/ 2610831 h 6858000"/>
              <a:gd name="connsiteX320" fmla="*/ 2409153 w 12193200"/>
              <a:gd name="connsiteY320" fmla="*/ 2648545 h 6858000"/>
              <a:gd name="connsiteX321" fmla="*/ 2394065 w 12193200"/>
              <a:gd name="connsiteY321" fmla="*/ 2686136 h 6858000"/>
              <a:gd name="connsiteX322" fmla="*/ 2357389 w 12193200"/>
              <a:gd name="connsiteY322" fmla="*/ 2701789 h 6858000"/>
              <a:gd name="connsiteX323" fmla="*/ 2320466 w 12193200"/>
              <a:gd name="connsiteY323" fmla="*/ 2686136 h 6858000"/>
              <a:gd name="connsiteX324" fmla="*/ 2305378 w 12193200"/>
              <a:gd name="connsiteY324" fmla="*/ 2648545 h 6858000"/>
              <a:gd name="connsiteX325" fmla="*/ 2317645 w 12193200"/>
              <a:gd name="connsiteY325" fmla="*/ 2613789 h 6858000"/>
              <a:gd name="connsiteX326" fmla="*/ 2357389 w 12193200"/>
              <a:gd name="connsiteY326" fmla="*/ 2595055 h 6858000"/>
              <a:gd name="connsiteX327" fmla="*/ 6237672 w 12193200"/>
              <a:gd name="connsiteY327" fmla="*/ 2579526 h 6858000"/>
              <a:gd name="connsiteX328" fmla="*/ 6283520 w 12193200"/>
              <a:gd name="connsiteY328" fmla="*/ 2618226 h 6858000"/>
              <a:gd name="connsiteX329" fmla="*/ 6191577 w 12193200"/>
              <a:gd name="connsiteY329" fmla="*/ 2618226 h 6858000"/>
              <a:gd name="connsiteX330" fmla="*/ 6204326 w 12193200"/>
              <a:gd name="connsiteY330" fmla="*/ 2591839 h 6858000"/>
              <a:gd name="connsiteX331" fmla="*/ 6237672 w 12193200"/>
              <a:gd name="connsiteY331" fmla="*/ 2579526 h 6858000"/>
              <a:gd name="connsiteX332" fmla="*/ 2665798 w 12193200"/>
              <a:gd name="connsiteY332" fmla="*/ 2579526 h 6858000"/>
              <a:gd name="connsiteX333" fmla="*/ 2711646 w 12193200"/>
              <a:gd name="connsiteY333" fmla="*/ 2618226 h 6858000"/>
              <a:gd name="connsiteX334" fmla="*/ 2619703 w 12193200"/>
              <a:gd name="connsiteY334" fmla="*/ 2618226 h 6858000"/>
              <a:gd name="connsiteX335" fmla="*/ 2632451 w 12193200"/>
              <a:gd name="connsiteY335" fmla="*/ 2591839 h 6858000"/>
              <a:gd name="connsiteX336" fmla="*/ 2665798 w 12193200"/>
              <a:gd name="connsiteY336" fmla="*/ 2579526 h 6858000"/>
              <a:gd name="connsiteX337" fmla="*/ 7544899 w 12193200"/>
              <a:gd name="connsiteY337" fmla="*/ 2534910 h 6858000"/>
              <a:gd name="connsiteX338" fmla="*/ 7544899 w 12193200"/>
              <a:gd name="connsiteY338" fmla="*/ 2763659 h 6858000"/>
              <a:gd name="connsiteX339" fmla="*/ 7625997 w 12193200"/>
              <a:gd name="connsiteY339" fmla="*/ 2763659 h 6858000"/>
              <a:gd name="connsiteX340" fmla="*/ 7625997 w 12193200"/>
              <a:gd name="connsiteY340" fmla="*/ 2534910 h 6858000"/>
              <a:gd name="connsiteX341" fmla="*/ 7015174 w 12193200"/>
              <a:gd name="connsiteY341" fmla="*/ 2531706 h 6858000"/>
              <a:gd name="connsiteX342" fmla="*/ 6967977 w 12193200"/>
              <a:gd name="connsiteY342" fmla="*/ 2543538 h 6858000"/>
              <a:gd name="connsiteX343" fmla="*/ 6940443 w 12193200"/>
              <a:gd name="connsiteY343" fmla="*/ 2572378 h 6858000"/>
              <a:gd name="connsiteX344" fmla="*/ 6940443 w 12193200"/>
              <a:gd name="connsiteY344" fmla="*/ 2534910 h 6858000"/>
              <a:gd name="connsiteX345" fmla="*/ 6859346 w 12193200"/>
              <a:gd name="connsiteY345" fmla="*/ 2534910 h 6858000"/>
              <a:gd name="connsiteX346" fmla="*/ 6859346 w 12193200"/>
              <a:gd name="connsiteY346" fmla="*/ 2763659 h 6858000"/>
              <a:gd name="connsiteX347" fmla="*/ 6940443 w 12193200"/>
              <a:gd name="connsiteY347" fmla="*/ 2763659 h 6858000"/>
              <a:gd name="connsiteX348" fmla="*/ 6940443 w 12193200"/>
              <a:gd name="connsiteY348" fmla="*/ 2665800 h 6858000"/>
              <a:gd name="connsiteX349" fmla="*/ 6944868 w 12193200"/>
              <a:gd name="connsiteY349" fmla="*/ 2634002 h 6858000"/>
              <a:gd name="connsiteX350" fmla="*/ 6996490 w 12193200"/>
              <a:gd name="connsiteY350" fmla="*/ 2601218 h 6858000"/>
              <a:gd name="connsiteX351" fmla="*/ 7030907 w 12193200"/>
              <a:gd name="connsiteY351" fmla="*/ 2609352 h 6858000"/>
              <a:gd name="connsiteX352" fmla="*/ 7030907 w 12193200"/>
              <a:gd name="connsiteY352" fmla="*/ 2532442 h 6858000"/>
              <a:gd name="connsiteX353" fmla="*/ 7015174 w 12193200"/>
              <a:gd name="connsiteY353" fmla="*/ 2531706 h 6858000"/>
              <a:gd name="connsiteX354" fmla="*/ 8147755 w 12193200"/>
              <a:gd name="connsiteY354" fmla="*/ 2529981 h 6858000"/>
              <a:gd name="connsiteX355" fmla="*/ 8099762 w 12193200"/>
              <a:gd name="connsiteY355" fmla="*/ 2540826 h 6858000"/>
              <a:gd name="connsiteX356" fmla="*/ 8073918 w 12193200"/>
              <a:gd name="connsiteY356" fmla="*/ 2563751 h 6858000"/>
              <a:gd name="connsiteX357" fmla="*/ 8073918 w 12193200"/>
              <a:gd name="connsiteY357" fmla="*/ 2534910 h 6858000"/>
              <a:gd name="connsiteX358" fmla="*/ 7992821 w 12193200"/>
              <a:gd name="connsiteY358" fmla="*/ 2534910 h 6858000"/>
              <a:gd name="connsiteX359" fmla="*/ 7992821 w 12193200"/>
              <a:gd name="connsiteY359" fmla="*/ 2763659 h 6858000"/>
              <a:gd name="connsiteX360" fmla="*/ 8073918 w 12193200"/>
              <a:gd name="connsiteY360" fmla="*/ 2763659 h 6858000"/>
              <a:gd name="connsiteX361" fmla="*/ 8073918 w 12193200"/>
              <a:gd name="connsiteY361" fmla="*/ 2641150 h 6858000"/>
              <a:gd name="connsiteX362" fmla="*/ 8085188 w 12193200"/>
              <a:gd name="connsiteY362" fmla="*/ 2605836 h 6858000"/>
              <a:gd name="connsiteX363" fmla="*/ 8116054 w 12193200"/>
              <a:gd name="connsiteY363" fmla="*/ 2593330 h 6858000"/>
              <a:gd name="connsiteX364" fmla="*/ 8146184 w 12193200"/>
              <a:gd name="connsiteY364" fmla="*/ 2607854 h 6858000"/>
              <a:gd name="connsiteX365" fmla="*/ 8153043 w 12193200"/>
              <a:gd name="connsiteY365" fmla="*/ 2647971 h 6858000"/>
              <a:gd name="connsiteX366" fmla="*/ 8153043 w 12193200"/>
              <a:gd name="connsiteY366" fmla="*/ 2763659 h 6858000"/>
              <a:gd name="connsiteX367" fmla="*/ 8234141 w 12193200"/>
              <a:gd name="connsiteY367" fmla="*/ 2763659 h 6858000"/>
              <a:gd name="connsiteX368" fmla="*/ 8234141 w 12193200"/>
              <a:gd name="connsiteY368" fmla="*/ 2617980 h 6858000"/>
              <a:gd name="connsiteX369" fmla="*/ 8207808 w 12193200"/>
              <a:gd name="connsiteY369" fmla="*/ 2549947 h 6858000"/>
              <a:gd name="connsiteX370" fmla="*/ 8147755 w 12193200"/>
              <a:gd name="connsiteY370" fmla="*/ 2529981 h 6858000"/>
              <a:gd name="connsiteX371" fmla="*/ 6557080 w 12193200"/>
              <a:gd name="connsiteY371" fmla="*/ 2529981 h 6858000"/>
              <a:gd name="connsiteX372" fmla="*/ 6509087 w 12193200"/>
              <a:gd name="connsiteY372" fmla="*/ 2540826 h 6858000"/>
              <a:gd name="connsiteX373" fmla="*/ 6483243 w 12193200"/>
              <a:gd name="connsiteY373" fmla="*/ 2563751 h 6858000"/>
              <a:gd name="connsiteX374" fmla="*/ 6483243 w 12193200"/>
              <a:gd name="connsiteY374" fmla="*/ 2534910 h 6858000"/>
              <a:gd name="connsiteX375" fmla="*/ 6402146 w 12193200"/>
              <a:gd name="connsiteY375" fmla="*/ 2534910 h 6858000"/>
              <a:gd name="connsiteX376" fmla="*/ 6402146 w 12193200"/>
              <a:gd name="connsiteY376" fmla="*/ 2763659 h 6858000"/>
              <a:gd name="connsiteX377" fmla="*/ 6483243 w 12193200"/>
              <a:gd name="connsiteY377" fmla="*/ 2763659 h 6858000"/>
              <a:gd name="connsiteX378" fmla="*/ 6483243 w 12193200"/>
              <a:gd name="connsiteY378" fmla="*/ 2641150 h 6858000"/>
              <a:gd name="connsiteX379" fmla="*/ 6494513 w 12193200"/>
              <a:gd name="connsiteY379" fmla="*/ 2605836 h 6858000"/>
              <a:gd name="connsiteX380" fmla="*/ 6525378 w 12193200"/>
              <a:gd name="connsiteY380" fmla="*/ 2593330 h 6858000"/>
              <a:gd name="connsiteX381" fmla="*/ 6555509 w 12193200"/>
              <a:gd name="connsiteY381" fmla="*/ 2607854 h 6858000"/>
              <a:gd name="connsiteX382" fmla="*/ 6562368 w 12193200"/>
              <a:gd name="connsiteY382" fmla="*/ 2647971 h 6858000"/>
              <a:gd name="connsiteX383" fmla="*/ 6562368 w 12193200"/>
              <a:gd name="connsiteY383" fmla="*/ 2763659 h 6858000"/>
              <a:gd name="connsiteX384" fmla="*/ 6643466 w 12193200"/>
              <a:gd name="connsiteY384" fmla="*/ 2763659 h 6858000"/>
              <a:gd name="connsiteX385" fmla="*/ 6643466 w 12193200"/>
              <a:gd name="connsiteY385" fmla="*/ 2617980 h 6858000"/>
              <a:gd name="connsiteX386" fmla="*/ 6617133 w 12193200"/>
              <a:gd name="connsiteY386" fmla="*/ 2549947 h 6858000"/>
              <a:gd name="connsiteX387" fmla="*/ 6557080 w 12193200"/>
              <a:gd name="connsiteY387" fmla="*/ 2529981 h 6858000"/>
              <a:gd name="connsiteX388" fmla="*/ 5756980 w 12193200"/>
              <a:gd name="connsiteY388" fmla="*/ 2529981 h 6858000"/>
              <a:gd name="connsiteX389" fmla="*/ 5708987 w 12193200"/>
              <a:gd name="connsiteY389" fmla="*/ 2540826 h 6858000"/>
              <a:gd name="connsiteX390" fmla="*/ 5683143 w 12193200"/>
              <a:gd name="connsiteY390" fmla="*/ 2563751 h 6858000"/>
              <a:gd name="connsiteX391" fmla="*/ 5683143 w 12193200"/>
              <a:gd name="connsiteY391" fmla="*/ 2534910 h 6858000"/>
              <a:gd name="connsiteX392" fmla="*/ 5602046 w 12193200"/>
              <a:gd name="connsiteY392" fmla="*/ 2534910 h 6858000"/>
              <a:gd name="connsiteX393" fmla="*/ 5602046 w 12193200"/>
              <a:gd name="connsiteY393" fmla="*/ 2763659 h 6858000"/>
              <a:gd name="connsiteX394" fmla="*/ 5683143 w 12193200"/>
              <a:gd name="connsiteY394" fmla="*/ 2763659 h 6858000"/>
              <a:gd name="connsiteX395" fmla="*/ 5683143 w 12193200"/>
              <a:gd name="connsiteY395" fmla="*/ 2641150 h 6858000"/>
              <a:gd name="connsiteX396" fmla="*/ 5694413 w 12193200"/>
              <a:gd name="connsiteY396" fmla="*/ 2605836 h 6858000"/>
              <a:gd name="connsiteX397" fmla="*/ 5725279 w 12193200"/>
              <a:gd name="connsiteY397" fmla="*/ 2593330 h 6858000"/>
              <a:gd name="connsiteX398" fmla="*/ 5755409 w 12193200"/>
              <a:gd name="connsiteY398" fmla="*/ 2607854 h 6858000"/>
              <a:gd name="connsiteX399" fmla="*/ 5762268 w 12193200"/>
              <a:gd name="connsiteY399" fmla="*/ 2647971 h 6858000"/>
              <a:gd name="connsiteX400" fmla="*/ 5762268 w 12193200"/>
              <a:gd name="connsiteY400" fmla="*/ 2763659 h 6858000"/>
              <a:gd name="connsiteX401" fmla="*/ 5843367 w 12193200"/>
              <a:gd name="connsiteY401" fmla="*/ 2763659 h 6858000"/>
              <a:gd name="connsiteX402" fmla="*/ 5843367 w 12193200"/>
              <a:gd name="connsiteY402" fmla="*/ 2617980 h 6858000"/>
              <a:gd name="connsiteX403" fmla="*/ 5817033 w 12193200"/>
              <a:gd name="connsiteY403" fmla="*/ 2549947 h 6858000"/>
              <a:gd name="connsiteX404" fmla="*/ 5756980 w 12193200"/>
              <a:gd name="connsiteY404" fmla="*/ 2529981 h 6858000"/>
              <a:gd name="connsiteX405" fmla="*/ 2089856 w 12193200"/>
              <a:gd name="connsiteY405" fmla="*/ 2529981 h 6858000"/>
              <a:gd name="connsiteX406" fmla="*/ 2041862 w 12193200"/>
              <a:gd name="connsiteY406" fmla="*/ 2540826 h 6858000"/>
              <a:gd name="connsiteX407" fmla="*/ 2016019 w 12193200"/>
              <a:gd name="connsiteY407" fmla="*/ 2563751 h 6858000"/>
              <a:gd name="connsiteX408" fmla="*/ 2016019 w 12193200"/>
              <a:gd name="connsiteY408" fmla="*/ 2534910 h 6858000"/>
              <a:gd name="connsiteX409" fmla="*/ 1934921 w 12193200"/>
              <a:gd name="connsiteY409" fmla="*/ 2534910 h 6858000"/>
              <a:gd name="connsiteX410" fmla="*/ 1934921 w 12193200"/>
              <a:gd name="connsiteY410" fmla="*/ 2763659 h 6858000"/>
              <a:gd name="connsiteX411" fmla="*/ 2016019 w 12193200"/>
              <a:gd name="connsiteY411" fmla="*/ 2763659 h 6858000"/>
              <a:gd name="connsiteX412" fmla="*/ 2016019 w 12193200"/>
              <a:gd name="connsiteY412" fmla="*/ 2641150 h 6858000"/>
              <a:gd name="connsiteX413" fmla="*/ 2027288 w 12193200"/>
              <a:gd name="connsiteY413" fmla="*/ 2605836 h 6858000"/>
              <a:gd name="connsiteX414" fmla="*/ 2058154 w 12193200"/>
              <a:gd name="connsiteY414" fmla="*/ 2593330 h 6858000"/>
              <a:gd name="connsiteX415" fmla="*/ 2088285 w 12193200"/>
              <a:gd name="connsiteY415" fmla="*/ 2607854 h 6858000"/>
              <a:gd name="connsiteX416" fmla="*/ 2095144 w 12193200"/>
              <a:gd name="connsiteY416" fmla="*/ 2647971 h 6858000"/>
              <a:gd name="connsiteX417" fmla="*/ 2095144 w 12193200"/>
              <a:gd name="connsiteY417" fmla="*/ 2763659 h 6858000"/>
              <a:gd name="connsiteX418" fmla="*/ 2176242 w 12193200"/>
              <a:gd name="connsiteY418" fmla="*/ 2763659 h 6858000"/>
              <a:gd name="connsiteX419" fmla="*/ 2176242 w 12193200"/>
              <a:gd name="connsiteY419" fmla="*/ 2617980 h 6858000"/>
              <a:gd name="connsiteX420" fmla="*/ 2149909 w 12193200"/>
              <a:gd name="connsiteY420" fmla="*/ 2549947 h 6858000"/>
              <a:gd name="connsiteX421" fmla="*/ 2089856 w 12193200"/>
              <a:gd name="connsiteY421" fmla="*/ 2529981 h 6858000"/>
              <a:gd name="connsiteX422" fmla="*/ 6234467 w 12193200"/>
              <a:gd name="connsiteY422" fmla="*/ 2528501 h 6858000"/>
              <a:gd name="connsiteX423" fmla="*/ 6140552 w 12193200"/>
              <a:gd name="connsiteY423" fmla="*/ 2562764 h 6858000"/>
              <a:gd name="connsiteX424" fmla="*/ 6107275 w 12193200"/>
              <a:gd name="connsiteY424" fmla="*/ 2651750 h 6858000"/>
              <a:gd name="connsiteX425" fmla="*/ 6133897 w 12193200"/>
              <a:gd name="connsiteY425" fmla="*/ 2729889 h 6858000"/>
              <a:gd name="connsiteX426" fmla="*/ 6239890 w 12193200"/>
              <a:gd name="connsiteY426" fmla="*/ 2772780 h 6858000"/>
              <a:gd name="connsiteX427" fmla="*/ 6328383 w 12193200"/>
              <a:gd name="connsiteY427" fmla="*/ 2742064 h 6858000"/>
              <a:gd name="connsiteX428" fmla="*/ 6355990 w 12193200"/>
              <a:gd name="connsiteY428" fmla="*/ 2694147 h 6858000"/>
              <a:gd name="connsiteX429" fmla="*/ 6277604 w 12193200"/>
              <a:gd name="connsiteY429" fmla="*/ 2694147 h 6858000"/>
              <a:gd name="connsiteX430" fmla="*/ 6238874 w 12193200"/>
              <a:gd name="connsiteY430" fmla="*/ 2715839 h 6858000"/>
              <a:gd name="connsiteX431" fmla="*/ 6189359 w 12193200"/>
              <a:gd name="connsiteY431" fmla="*/ 2664321 h 6858000"/>
              <a:gd name="connsiteX432" fmla="*/ 6359195 w 12193200"/>
              <a:gd name="connsiteY432" fmla="*/ 2664321 h 6858000"/>
              <a:gd name="connsiteX433" fmla="*/ 6359195 w 12193200"/>
              <a:gd name="connsiteY433" fmla="*/ 2653949 h 6858000"/>
              <a:gd name="connsiteX434" fmla="*/ 6341201 w 12193200"/>
              <a:gd name="connsiteY434" fmla="*/ 2582831 h 6858000"/>
              <a:gd name="connsiteX435" fmla="*/ 6234467 w 12193200"/>
              <a:gd name="connsiteY435" fmla="*/ 2528501 h 6858000"/>
              <a:gd name="connsiteX436" fmla="*/ 2662593 w 12193200"/>
              <a:gd name="connsiteY436" fmla="*/ 2528501 h 6858000"/>
              <a:gd name="connsiteX437" fmla="*/ 2568678 w 12193200"/>
              <a:gd name="connsiteY437" fmla="*/ 2562764 h 6858000"/>
              <a:gd name="connsiteX438" fmla="*/ 2535401 w 12193200"/>
              <a:gd name="connsiteY438" fmla="*/ 2651750 h 6858000"/>
              <a:gd name="connsiteX439" fmla="*/ 2562023 w 12193200"/>
              <a:gd name="connsiteY439" fmla="*/ 2729889 h 6858000"/>
              <a:gd name="connsiteX440" fmla="*/ 2668016 w 12193200"/>
              <a:gd name="connsiteY440" fmla="*/ 2772780 h 6858000"/>
              <a:gd name="connsiteX441" fmla="*/ 2756508 w 12193200"/>
              <a:gd name="connsiteY441" fmla="*/ 2742064 h 6858000"/>
              <a:gd name="connsiteX442" fmla="*/ 2784116 w 12193200"/>
              <a:gd name="connsiteY442" fmla="*/ 2694147 h 6858000"/>
              <a:gd name="connsiteX443" fmla="*/ 2705730 w 12193200"/>
              <a:gd name="connsiteY443" fmla="*/ 2694147 h 6858000"/>
              <a:gd name="connsiteX444" fmla="*/ 2667000 w 12193200"/>
              <a:gd name="connsiteY444" fmla="*/ 2715839 h 6858000"/>
              <a:gd name="connsiteX445" fmla="*/ 2617484 w 12193200"/>
              <a:gd name="connsiteY445" fmla="*/ 2664321 h 6858000"/>
              <a:gd name="connsiteX446" fmla="*/ 2787320 w 12193200"/>
              <a:gd name="connsiteY446" fmla="*/ 2664321 h 6858000"/>
              <a:gd name="connsiteX447" fmla="*/ 2787320 w 12193200"/>
              <a:gd name="connsiteY447" fmla="*/ 2653949 h 6858000"/>
              <a:gd name="connsiteX448" fmla="*/ 2769326 w 12193200"/>
              <a:gd name="connsiteY448" fmla="*/ 2582831 h 6858000"/>
              <a:gd name="connsiteX449" fmla="*/ 2662593 w 12193200"/>
              <a:gd name="connsiteY449" fmla="*/ 2528501 h 6858000"/>
              <a:gd name="connsiteX450" fmla="*/ 2336775 w 12193200"/>
              <a:gd name="connsiteY450" fmla="*/ 2528501 h 6858000"/>
              <a:gd name="connsiteX451" fmla="*/ 2256772 w 12193200"/>
              <a:gd name="connsiteY451" fmla="*/ 2561285 h 6858000"/>
              <a:gd name="connsiteX452" fmla="*/ 2221076 w 12193200"/>
              <a:gd name="connsiteY452" fmla="*/ 2652736 h 6858000"/>
              <a:gd name="connsiteX453" fmla="*/ 2229446 w 12193200"/>
              <a:gd name="connsiteY453" fmla="*/ 2699817 h 6858000"/>
              <a:gd name="connsiteX454" fmla="*/ 2270064 w 12193200"/>
              <a:gd name="connsiteY454" fmla="*/ 2750349 h 6858000"/>
              <a:gd name="connsiteX455" fmla="*/ 2332589 w 12193200"/>
              <a:gd name="connsiteY455" fmla="*/ 2768343 h 6858000"/>
              <a:gd name="connsiteX456" fmla="*/ 2380837 w 12193200"/>
              <a:gd name="connsiteY456" fmla="*/ 2757004 h 6858000"/>
              <a:gd name="connsiteX457" fmla="*/ 2405209 w 12193200"/>
              <a:gd name="connsiteY457" fmla="*/ 2738270 h 6858000"/>
              <a:gd name="connsiteX458" fmla="*/ 2405209 w 12193200"/>
              <a:gd name="connsiteY458" fmla="*/ 2759892 h 6858000"/>
              <a:gd name="connsiteX459" fmla="*/ 2395842 w 12193200"/>
              <a:gd name="connsiteY459" fmla="*/ 2795765 h 6858000"/>
              <a:gd name="connsiteX460" fmla="*/ 2352705 w 12193200"/>
              <a:gd name="connsiteY460" fmla="*/ 2815670 h 6858000"/>
              <a:gd name="connsiteX461" fmla="*/ 2325098 w 12193200"/>
              <a:gd name="connsiteY461" fmla="*/ 2807616 h 6858000"/>
              <a:gd name="connsiteX462" fmla="*/ 2314498 w 12193200"/>
              <a:gd name="connsiteY462" fmla="*/ 2791513 h 6858000"/>
              <a:gd name="connsiteX463" fmla="*/ 2223788 w 12193200"/>
              <a:gd name="connsiteY463" fmla="*/ 2791513 h 6858000"/>
              <a:gd name="connsiteX464" fmla="*/ 2225760 w 12193200"/>
              <a:gd name="connsiteY464" fmla="*/ 2801866 h 6858000"/>
              <a:gd name="connsiteX465" fmla="*/ 2256572 w 12193200"/>
              <a:gd name="connsiteY465" fmla="*/ 2846729 h 6858000"/>
              <a:gd name="connsiteX466" fmla="*/ 2353938 w 12193200"/>
              <a:gd name="connsiteY466" fmla="*/ 2879019 h 6858000"/>
              <a:gd name="connsiteX467" fmla="*/ 2447606 w 12193200"/>
              <a:gd name="connsiteY467" fmla="*/ 2849440 h 6858000"/>
              <a:gd name="connsiteX468" fmla="*/ 2482116 w 12193200"/>
              <a:gd name="connsiteY468" fmla="*/ 2796443 h 6858000"/>
              <a:gd name="connsiteX469" fmla="*/ 2486306 w 12193200"/>
              <a:gd name="connsiteY469" fmla="*/ 2747883 h 6858000"/>
              <a:gd name="connsiteX470" fmla="*/ 2486306 w 12193200"/>
              <a:gd name="connsiteY470" fmla="*/ 2534910 h 6858000"/>
              <a:gd name="connsiteX471" fmla="*/ 2405209 w 12193200"/>
              <a:gd name="connsiteY471" fmla="*/ 2534910 h 6858000"/>
              <a:gd name="connsiteX472" fmla="*/ 2405209 w 12193200"/>
              <a:gd name="connsiteY472" fmla="*/ 2558820 h 6858000"/>
              <a:gd name="connsiteX473" fmla="*/ 2381083 w 12193200"/>
              <a:gd name="connsiteY473" fmla="*/ 2538608 h 6858000"/>
              <a:gd name="connsiteX474" fmla="*/ 2336775 w 12193200"/>
              <a:gd name="connsiteY474" fmla="*/ 2528501 h 6858000"/>
              <a:gd name="connsiteX475" fmla="*/ 7174493 w 12193200"/>
              <a:gd name="connsiteY475" fmla="*/ 2527762 h 6858000"/>
              <a:gd name="connsiteX476" fmla="*/ 7100393 w 12193200"/>
              <a:gd name="connsiteY476" fmla="*/ 2555589 h 6858000"/>
              <a:gd name="connsiteX477" fmla="*/ 7059775 w 12193200"/>
              <a:gd name="connsiteY477" fmla="*/ 2649162 h 6858000"/>
              <a:gd name="connsiteX478" fmla="*/ 7099407 w 12193200"/>
              <a:gd name="connsiteY478" fmla="*/ 2741752 h 6858000"/>
              <a:gd name="connsiteX479" fmla="*/ 7175228 w 12193200"/>
              <a:gd name="connsiteY479" fmla="*/ 2771054 h 6858000"/>
              <a:gd name="connsiteX480" fmla="*/ 7222247 w 12193200"/>
              <a:gd name="connsiteY480" fmla="*/ 2759469 h 6858000"/>
              <a:gd name="connsiteX481" fmla="*/ 7245634 w 12193200"/>
              <a:gd name="connsiteY481" fmla="*/ 2738270 h 6858000"/>
              <a:gd name="connsiteX482" fmla="*/ 7245634 w 12193200"/>
              <a:gd name="connsiteY482" fmla="*/ 2763659 h 6858000"/>
              <a:gd name="connsiteX483" fmla="*/ 7326731 w 12193200"/>
              <a:gd name="connsiteY483" fmla="*/ 2763659 h 6858000"/>
              <a:gd name="connsiteX484" fmla="*/ 7326731 w 12193200"/>
              <a:gd name="connsiteY484" fmla="*/ 2534910 h 6858000"/>
              <a:gd name="connsiteX485" fmla="*/ 7245634 w 12193200"/>
              <a:gd name="connsiteY485" fmla="*/ 2534910 h 6858000"/>
              <a:gd name="connsiteX486" fmla="*/ 7245634 w 12193200"/>
              <a:gd name="connsiteY486" fmla="*/ 2557342 h 6858000"/>
              <a:gd name="connsiteX487" fmla="*/ 7220279 w 12193200"/>
              <a:gd name="connsiteY487" fmla="*/ 2537869 h 6858000"/>
              <a:gd name="connsiteX488" fmla="*/ 7174493 w 12193200"/>
              <a:gd name="connsiteY488" fmla="*/ 2527762 h 6858000"/>
              <a:gd name="connsiteX489" fmla="*/ 6017118 w 12193200"/>
              <a:gd name="connsiteY489" fmla="*/ 2527762 h 6858000"/>
              <a:gd name="connsiteX490" fmla="*/ 5917780 w 12193200"/>
              <a:gd name="connsiteY490" fmla="*/ 2570160 h 6858000"/>
              <a:gd name="connsiteX491" fmla="*/ 5888200 w 12193200"/>
              <a:gd name="connsiteY491" fmla="*/ 2649531 h 6858000"/>
              <a:gd name="connsiteX492" fmla="*/ 5917780 w 12193200"/>
              <a:gd name="connsiteY492" fmla="*/ 2728903 h 6858000"/>
              <a:gd name="connsiteX493" fmla="*/ 6017118 w 12193200"/>
              <a:gd name="connsiteY493" fmla="*/ 2771301 h 6858000"/>
              <a:gd name="connsiteX494" fmla="*/ 6069868 w 12193200"/>
              <a:gd name="connsiteY494" fmla="*/ 2758729 h 6858000"/>
              <a:gd name="connsiteX495" fmla="*/ 6069868 w 12193200"/>
              <a:gd name="connsiteY495" fmla="*/ 2689957 h 6858000"/>
              <a:gd name="connsiteX496" fmla="*/ 6028068 w 12193200"/>
              <a:gd name="connsiteY496" fmla="*/ 2704746 h 6858000"/>
              <a:gd name="connsiteX497" fmla="*/ 5988237 w 12193200"/>
              <a:gd name="connsiteY497" fmla="*/ 2689217 h 6858000"/>
              <a:gd name="connsiteX498" fmla="*/ 5972503 w 12193200"/>
              <a:gd name="connsiteY498" fmla="*/ 2649531 h 6858000"/>
              <a:gd name="connsiteX499" fmla="*/ 5988237 w 12193200"/>
              <a:gd name="connsiteY499" fmla="*/ 2609846 h 6858000"/>
              <a:gd name="connsiteX500" fmla="*/ 6028068 w 12193200"/>
              <a:gd name="connsiteY500" fmla="*/ 2594316 h 6858000"/>
              <a:gd name="connsiteX501" fmla="*/ 6069868 w 12193200"/>
              <a:gd name="connsiteY501" fmla="*/ 2609352 h 6858000"/>
              <a:gd name="connsiteX502" fmla="*/ 6069868 w 12193200"/>
              <a:gd name="connsiteY502" fmla="*/ 2540580 h 6858000"/>
              <a:gd name="connsiteX503" fmla="*/ 6017118 w 12193200"/>
              <a:gd name="connsiteY503" fmla="*/ 2527762 h 6858000"/>
              <a:gd name="connsiteX504" fmla="*/ 1726193 w 12193200"/>
              <a:gd name="connsiteY504" fmla="*/ 2527762 h 6858000"/>
              <a:gd name="connsiteX505" fmla="*/ 1652094 w 12193200"/>
              <a:gd name="connsiteY505" fmla="*/ 2555589 h 6858000"/>
              <a:gd name="connsiteX506" fmla="*/ 1611476 w 12193200"/>
              <a:gd name="connsiteY506" fmla="*/ 2649162 h 6858000"/>
              <a:gd name="connsiteX507" fmla="*/ 1651108 w 12193200"/>
              <a:gd name="connsiteY507" fmla="*/ 2741752 h 6858000"/>
              <a:gd name="connsiteX508" fmla="*/ 1726929 w 12193200"/>
              <a:gd name="connsiteY508" fmla="*/ 2771054 h 6858000"/>
              <a:gd name="connsiteX509" fmla="*/ 1773948 w 12193200"/>
              <a:gd name="connsiteY509" fmla="*/ 2759469 h 6858000"/>
              <a:gd name="connsiteX510" fmla="*/ 1797334 w 12193200"/>
              <a:gd name="connsiteY510" fmla="*/ 2738270 h 6858000"/>
              <a:gd name="connsiteX511" fmla="*/ 1797334 w 12193200"/>
              <a:gd name="connsiteY511" fmla="*/ 2763659 h 6858000"/>
              <a:gd name="connsiteX512" fmla="*/ 1878432 w 12193200"/>
              <a:gd name="connsiteY512" fmla="*/ 2763659 h 6858000"/>
              <a:gd name="connsiteX513" fmla="*/ 1878432 w 12193200"/>
              <a:gd name="connsiteY513" fmla="*/ 2534910 h 6858000"/>
              <a:gd name="connsiteX514" fmla="*/ 1797334 w 12193200"/>
              <a:gd name="connsiteY514" fmla="*/ 2534910 h 6858000"/>
              <a:gd name="connsiteX515" fmla="*/ 1797334 w 12193200"/>
              <a:gd name="connsiteY515" fmla="*/ 2557342 h 6858000"/>
              <a:gd name="connsiteX516" fmla="*/ 1771980 w 12193200"/>
              <a:gd name="connsiteY516" fmla="*/ 2537869 h 6858000"/>
              <a:gd name="connsiteX517" fmla="*/ 1726193 w 12193200"/>
              <a:gd name="connsiteY517" fmla="*/ 2527762 h 6858000"/>
              <a:gd name="connsiteX518" fmla="*/ 8393350 w 12193200"/>
              <a:gd name="connsiteY518" fmla="*/ 2526776 h 6858000"/>
              <a:gd name="connsiteX519" fmla="*/ 8312006 w 12193200"/>
              <a:gd name="connsiteY519" fmla="*/ 2555566 h 6858000"/>
              <a:gd name="connsiteX520" fmla="*/ 8291547 w 12193200"/>
              <a:gd name="connsiteY520" fmla="*/ 2607981 h 6858000"/>
              <a:gd name="connsiteX521" fmla="*/ 8296218 w 12193200"/>
              <a:gd name="connsiteY521" fmla="*/ 2634560 h 6858000"/>
              <a:gd name="connsiteX522" fmla="*/ 8329415 w 12193200"/>
              <a:gd name="connsiteY522" fmla="*/ 2664579 h 6858000"/>
              <a:gd name="connsiteX523" fmla="*/ 8358679 w 12193200"/>
              <a:gd name="connsiteY523" fmla="*/ 2672209 h 6858000"/>
              <a:gd name="connsiteX524" fmla="*/ 8384253 w 12193200"/>
              <a:gd name="connsiteY524" fmla="*/ 2679850 h 6858000"/>
              <a:gd name="connsiteX525" fmla="*/ 8393103 w 12193200"/>
              <a:gd name="connsiteY525" fmla="*/ 2693901 h 6858000"/>
              <a:gd name="connsiteX526" fmla="*/ 8367783 w 12193200"/>
              <a:gd name="connsiteY526" fmla="*/ 2711402 h 6858000"/>
              <a:gd name="connsiteX527" fmla="*/ 8303378 w 12193200"/>
              <a:gd name="connsiteY527" fmla="*/ 2688724 h 6858000"/>
              <a:gd name="connsiteX528" fmla="*/ 8274045 w 12193200"/>
              <a:gd name="connsiteY528" fmla="*/ 2745911 h 6858000"/>
              <a:gd name="connsiteX529" fmla="*/ 8365496 w 12193200"/>
              <a:gd name="connsiteY529" fmla="*/ 2772287 h 6858000"/>
              <a:gd name="connsiteX530" fmla="*/ 8448072 w 12193200"/>
              <a:gd name="connsiteY530" fmla="*/ 2746158 h 6858000"/>
              <a:gd name="connsiteX531" fmla="*/ 8474200 w 12193200"/>
              <a:gd name="connsiteY531" fmla="*/ 2686506 h 6858000"/>
              <a:gd name="connsiteX532" fmla="*/ 8455266 w 12193200"/>
              <a:gd name="connsiteY532" fmla="*/ 2639178 h 6858000"/>
              <a:gd name="connsiteX533" fmla="*/ 8408544 w 12193200"/>
              <a:gd name="connsiteY533" fmla="*/ 2617980 h 6858000"/>
              <a:gd name="connsiteX534" fmla="*/ 8382481 w 12193200"/>
              <a:gd name="connsiteY534" fmla="*/ 2611324 h 6858000"/>
              <a:gd name="connsiteX535" fmla="*/ 8372644 w 12193200"/>
              <a:gd name="connsiteY535" fmla="*/ 2598895 h 6858000"/>
              <a:gd name="connsiteX536" fmla="*/ 8396958 w 12193200"/>
              <a:gd name="connsiteY536" fmla="*/ 2581991 h 6858000"/>
              <a:gd name="connsiteX537" fmla="*/ 8440184 w 12193200"/>
              <a:gd name="connsiteY537" fmla="*/ 2593823 h 6858000"/>
              <a:gd name="connsiteX538" fmla="*/ 8467544 w 12193200"/>
              <a:gd name="connsiteY538" fmla="*/ 2541566 h 6858000"/>
              <a:gd name="connsiteX539" fmla="*/ 8393350 w 12193200"/>
              <a:gd name="connsiteY539" fmla="*/ 2526776 h 6858000"/>
              <a:gd name="connsiteX540" fmla="*/ 2935525 w 12193200"/>
              <a:gd name="connsiteY540" fmla="*/ 2526776 h 6858000"/>
              <a:gd name="connsiteX541" fmla="*/ 2854181 w 12193200"/>
              <a:gd name="connsiteY541" fmla="*/ 2555566 h 6858000"/>
              <a:gd name="connsiteX542" fmla="*/ 2833723 w 12193200"/>
              <a:gd name="connsiteY542" fmla="*/ 2607981 h 6858000"/>
              <a:gd name="connsiteX543" fmla="*/ 2838394 w 12193200"/>
              <a:gd name="connsiteY543" fmla="*/ 2634560 h 6858000"/>
              <a:gd name="connsiteX544" fmla="*/ 2871591 w 12193200"/>
              <a:gd name="connsiteY544" fmla="*/ 2664579 h 6858000"/>
              <a:gd name="connsiteX545" fmla="*/ 2900854 w 12193200"/>
              <a:gd name="connsiteY545" fmla="*/ 2672209 h 6858000"/>
              <a:gd name="connsiteX546" fmla="*/ 2926429 w 12193200"/>
              <a:gd name="connsiteY546" fmla="*/ 2679850 h 6858000"/>
              <a:gd name="connsiteX547" fmla="*/ 2935279 w 12193200"/>
              <a:gd name="connsiteY547" fmla="*/ 2693901 h 6858000"/>
              <a:gd name="connsiteX548" fmla="*/ 2909959 w 12193200"/>
              <a:gd name="connsiteY548" fmla="*/ 2711402 h 6858000"/>
              <a:gd name="connsiteX549" fmla="*/ 2845554 w 12193200"/>
              <a:gd name="connsiteY549" fmla="*/ 2688724 h 6858000"/>
              <a:gd name="connsiteX550" fmla="*/ 2816222 w 12193200"/>
              <a:gd name="connsiteY550" fmla="*/ 2745911 h 6858000"/>
              <a:gd name="connsiteX551" fmla="*/ 2907671 w 12193200"/>
              <a:gd name="connsiteY551" fmla="*/ 2772287 h 6858000"/>
              <a:gd name="connsiteX552" fmla="*/ 2990248 w 12193200"/>
              <a:gd name="connsiteY552" fmla="*/ 2746158 h 6858000"/>
              <a:gd name="connsiteX553" fmla="*/ 3016377 w 12193200"/>
              <a:gd name="connsiteY553" fmla="*/ 2686506 h 6858000"/>
              <a:gd name="connsiteX554" fmla="*/ 2997442 w 12193200"/>
              <a:gd name="connsiteY554" fmla="*/ 2639178 h 6858000"/>
              <a:gd name="connsiteX555" fmla="*/ 2950719 w 12193200"/>
              <a:gd name="connsiteY555" fmla="*/ 2617980 h 6858000"/>
              <a:gd name="connsiteX556" fmla="*/ 2924657 w 12193200"/>
              <a:gd name="connsiteY556" fmla="*/ 2611324 h 6858000"/>
              <a:gd name="connsiteX557" fmla="*/ 2914820 w 12193200"/>
              <a:gd name="connsiteY557" fmla="*/ 2598895 h 6858000"/>
              <a:gd name="connsiteX558" fmla="*/ 2939134 w 12193200"/>
              <a:gd name="connsiteY558" fmla="*/ 2581991 h 6858000"/>
              <a:gd name="connsiteX559" fmla="*/ 2982360 w 12193200"/>
              <a:gd name="connsiteY559" fmla="*/ 2593823 h 6858000"/>
              <a:gd name="connsiteX560" fmla="*/ 3009721 w 12193200"/>
              <a:gd name="connsiteY560" fmla="*/ 2541566 h 6858000"/>
              <a:gd name="connsiteX561" fmla="*/ 2935525 w 12193200"/>
              <a:gd name="connsiteY561" fmla="*/ 2526776 h 6858000"/>
              <a:gd name="connsiteX562" fmla="*/ 7809632 w 12193200"/>
              <a:gd name="connsiteY562" fmla="*/ 2526530 h 6858000"/>
              <a:gd name="connsiteX563" fmla="*/ 7700927 w 12193200"/>
              <a:gd name="connsiteY563" fmla="*/ 2568188 h 6858000"/>
              <a:gd name="connsiteX564" fmla="*/ 7669375 w 12193200"/>
              <a:gd name="connsiteY564" fmla="*/ 2647313 h 6858000"/>
              <a:gd name="connsiteX565" fmla="*/ 7700680 w 12193200"/>
              <a:gd name="connsiteY565" fmla="*/ 2730875 h 6858000"/>
              <a:gd name="connsiteX566" fmla="*/ 7807167 w 12193200"/>
              <a:gd name="connsiteY566" fmla="*/ 2772287 h 6858000"/>
              <a:gd name="connsiteX567" fmla="*/ 7913407 w 12193200"/>
              <a:gd name="connsiteY567" fmla="*/ 2730875 h 6858000"/>
              <a:gd name="connsiteX568" fmla="*/ 7944712 w 12193200"/>
              <a:gd name="connsiteY568" fmla="*/ 2649285 h 6858000"/>
              <a:gd name="connsiteX569" fmla="*/ 7913160 w 12193200"/>
              <a:gd name="connsiteY569" fmla="*/ 2568188 h 6858000"/>
              <a:gd name="connsiteX570" fmla="*/ 7809632 w 12193200"/>
              <a:gd name="connsiteY570" fmla="*/ 2526530 h 6858000"/>
              <a:gd name="connsiteX571" fmla="*/ 5418857 w 12193200"/>
              <a:gd name="connsiteY571" fmla="*/ 2526530 h 6858000"/>
              <a:gd name="connsiteX572" fmla="*/ 5310152 w 12193200"/>
              <a:gd name="connsiteY572" fmla="*/ 2568188 h 6858000"/>
              <a:gd name="connsiteX573" fmla="*/ 5278600 w 12193200"/>
              <a:gd name="connsiteY573" fmla="*/ 2647313 h 6858000"/>
              <a:gd name="connsiteX574" fmla="*/ 5309905 w 12193200"/>
              <a:gd name="connsiteY574" fmla="*/ 2730875 h 6858000"/>
              <a:gd name="connsiteX575" fmla="*/ 5416393 w 12193200"/>
              <a:gd name="connsiteY575" fmla="*/ 2772287 h 6858000"/>
              <a:gd name="connsiteX576" fmla="*/ 5522632 w 12193200"/>
              <a:gd name="connsiteY576" fmla="*/ 2730875 h 6858000"/>
              <a:gd name="connsiteX577" fmla="*/ 5553937 w 12193200"/>
              <a:gd name="connsiteY577" fmla="*/ 2649285 h 6858000"/>
              <a:gd name="connsiteX578" fmla="*/ 5522386 w 12193200"/>
              <a:gd name="connsiteY578" fmla="*/ 2568188 h 6858000"/>
              <a:gd name="connsiteX579" fmla="*/ 5418857 w 12193200"/>
              <a:gd name="connsiteY579" fmla="*/ 2526530 h 6858000"/>
              <a:gd name="connsiteX580" fmla="*/ 3513858 w 12193200"/>
              <a:gd name="connsiteY580" fmla="*/ 2526530 h 6858000"/>
              <a:gd name="connsiteX581" fmla="*/ 3405152 w 12193200"/>
              <a:gd name="connsiteY581" fmla="*/ 2568188 h 6858000"/>
              <a:gd name="connsiteX582" fmla="*/ 3373601 w 12193200"/>
              <a:gd name="connsiteY582" fmla="*/ 2647313 h 6858000"/>
              <a:gd name="connsiteX583" fmla="*/ 3404906 w 12193200"/>
              <a:gd name="connsiteY583" fmla="*/ 2730875 h 6858000"/>
              <a:gd name="connsiteX584" fmla="*/ 3511393 w 12193200"/>
              <a:gd name="connsiteY584" fmla="*/ 2772287 h 6858000"/>
              <a:gd name="connsiteX585" fmla="*/ 3617633 w 12193200"/>
              <a:gd name="connsiteY585" fmla="*/ 2730875 h 6858000"/>
              <a:gd name="connsiteX586" fmla="*/ 3648938 w 12193200"/>
              <a:gd name="connsiteY586" fmla="*/ 2649285 h 6858000"/>
              <a:gd name="connsiteX587" fmla="*/ 3617386 w 12193200"/>
              <a:gd name="connsiteY587" fmla="*/ 2568188 h 6858000"/>
              <a:gd name="connsiteX588" fmla="*/ 3513858 w 12193200"/>
              <a:gd name="connsiteY588" fmla="*/ 2526530 h 6858000"/>
              <a:gd name="connsiteX589" fmla="*/ 532533 w 12193200"/>
              <a:gd name="connsiteY589" fmla="*/ 2526530 h 6858000"/>
              <a:gd name="connsiteX590" fmla="*/ 423828 w 12193200"/>
              <a:gd name="connsiteY590" fmla="*/ 2568188 h 6858000"/>
              <a:gd name="connsiteX591" fmla="*/ 392276 w 12193200"/>
              <a:gd name="connsiteY591" fmla="*/ 2647313 h 6858000"/>
              <a:gd name="connsiteX592" fmla="*/ 423581 w 12193200"/>
              <a:gd name="connsiteY592" fmla="*/ 2730875 h 6858000"/>
              <a:gd name="connsiteX593" fmla="*/ 530067 w 12193200"/>
              <a:gd name="connsiteY593" fmla="*/ 2772287 h 6858000"/>
              <a:gd name="connsiteX594" fmla="*/ 636307 w 12193200"/>
              <a:gd name="connsiteY594" fmla="*/ 2730875 h 6858000"/>
              <a:gd name="connsiteX595" fmla="*/ 667613 w 12193200"/>
              <a:gd name="connsiteY595" fmla="*/ 2649285 h 6858000"/>
              <a:gd name="connsiteX596" fmla="*/ 636061 w 12193200"/>
              <a:gd name="connsiteY596" fmla="*/ 2568188 h 6858000"/>
              <a:gd name="connsiteX597" fmla="*/ 532533 w 12193200"/>
              <a:gd name="connsiteY597" fmla="*/ 2526530 h 6858000"/>
              <a:gd name="connsiteX598" fmla="*/ 7392588 w 12193200"/>
              <a:gd name="connsiteY598" fmla="*/ 2466138 h 6858000"/>
              <a:gd name="connsiteX599" fmla="*/ 7392588 w 12193200"/>
              <a:gd name="connsiteY599" fmla="*/ 2534910 h 6858000"/>
              <a:gd name="connsiteX600" fmla="*/ 7365966 w 12193200"/>
              <a:gd name="connsiteY600" fmla="*/ 2534910 h 6858000"/>
              <a:gd name="connsiteX601" fmla="*/ 7365966 w 12193200"/>
              <a:gd name="connsiteY601" fmla="*/ 2601218 h 6858000"/>
              <a:gd name="connsiteX602" fmla="*/ 7392588 w 12193200"/>
              <a:gd name="connsiteY602" fmla="*/ 2601218 h 6858000"/>
              <a:gd name="connsiteX603" fmla="*/ 7392588 w 12193200"/>
              <a:gd name="connsiteY603" fmla="*/ 2763659 h 6858000"/>
              <a:gd name="connsiteX604" fmla="*/ 7473685 w 12193200"/>
              <a:gd name="connsiteY604" fmla="*/ 2763659 h 6858000"/>
              <a:gd name="connsiteX605" fmla="*/ 7473685 w 12193200"/>
              <a:gd name="connsiteY605" fmla="*/ 2601218 h 6858000"/>
              <a:gd name="connsiteX606" fmla="*/ 7519780 w 12193200"/>
              <a:gd name="connsiteY606" fmla="*/ 2601218 h 6858000"/>
              <a:gd name="connsiteX607" fmla="*/ 7519780 w 12193200"/>
              <a:gd name="connsiteY607" fmla="*/ 2534910 h 6858000"/>
              <a:gd name="connsiteX608" fmla="*/ 7473685 w 12193200"/>
              <a:gd name="connsiteY608" fmla="*/ 2534910 h 6858000"/>
              <a:gd name="connsiteX609" fmla="*/ 7473685 w 12193200"/>
              <a:gd name="connsiteY609" fmla="*/ 2466138 h 6858000"/>
              <a:gd name="connsiteX610" fmla="*/ 6706788 w 12193200"/>
              <a:gd name="connsiteY610" fmla="*/ 2466138 h 6858000"/>
              <a:gd name="connsiteX611" fmla="*/ 6706788 w 12193200"/>
              <a:gd name="connsiteY611" fmla="*/ 2534910 h 6858000"/>
              <a:gd name="connsiteX612" fmla="*/ 6680166 w 12193200"/>
              <a:gd name="connsiteY612" fmla="*/ 2534910 h 6858000"/>
              <a:gd name="connsiteX613" fmla="*/ 6680166 w 12193200"/>
              <a:gd name="connsiteY613" fmla="*/ 2601218 h 6858000"/>
              <a:gd name="connsiteX614" fmla="*/ 6706788 w 12193200"/>
              <a:gd name="connsiteY614" fmla="*/ 2601218 h 6858000"/>
              <a:gd name="connsiteX615" fmla="*/ 6706788 w 12193200"/>
              <a:gd name="connsiteY615" fmla="*/ 2763659 h 6858000"/>
              <a:gd name="connsiteX616" fmla="*/ 6787885 w 12193200"/>
              <a:gd name="connsiteY616" fmla="*/ 2763659 h 6858000"/>
              <a:gd name="connsiteX617" fmla="*/ 6787885 w 12193200"/>
              <a:gd name="connsiteY617" fmla="*/ 2601218 h 6858000"/>
              <a:gd name="connsiteX618" fmla="*/ 6833980 w 12193200"/>
              <a:gd name="connsiteY618" fmla="*/ 2601218 h 6858000"/>
              <a:gd name="connsiteX619" fmla="*/ 6833980 w 12193200"/>
              <a:gd name="connsiteY619" fmla="*/ 2534910 h 6858000"/>
              <a:gd name="connsiteX620" fmla="*/ 6787885 w 12193200"/>
              <a:gd name="connsiteY620" fmla="*/ 2534910 h 6858000"/>
              <a:gd name="connsiteX621" fmla="*/ 6787885 w 12193200"/>
              <a:gd name="connsiteY621" fmla="*/ 2466138 h 6858000"/>
              <a:gd name="connsiteX622" fmla="*/ 3230163 w 12193200"/>
              <a:gd name="connsiteY622" fmla="*/ 2466138 h 6858000"/>
              <a:gd name="connsiteX623" fmla="*/ 3230163 w 12193200"/>
              <a:gd name="connsiteY623" fmla="*/ 2534910 h 6858000"/>
              <a:gd name="connsiteX624" fmla="*/ 3203542 w 12193200"/>
              <a:gd name="connsiteY624" fmla="*/ 2534910 h 6858000"/>
              <a:gd name="connsiteX625" fmla="*/ 3203542 w 12193200"/>
              <a:gd name="connsiteY625" fmla="*/ 2601218 h 6858000"/>
              <a:gd name="connsiteX626" fmla="*/ 3230163 w 12193200"/>
              <a:gd name="connsiteY626" fmla="*/ 2601218 h 6858000"/>
              <a:gd name="connsiteX627" fmla="*/ 3230163 w 12193200"/>
              <a:gd name="connsiteY627" fmla="*/ 2763659 h 6858000"/>
              <a:gd name="connsiteX628" fmla="*/ 3311261 w 12193200"/>
              <a:gd name="connsiteY628" fmla="*/ 2763659 h 6858000"/>
              <a:gd name="connsiteX629" fmla="*/ 3311261 w 12193200"/>
              <a:gd name="connsiteY629" fmla="*/ 2601218 h 6858000"/>
              <a:gd name="connsiteX630" fmla="*/ 3357356 w 12193200"/>
              <a:gd name="connsiteY630" fmla="*/ 2601218 h 6858000"/>
              <a:gd name="connsiteX631" fmla="*/ 3357356 w 12193200"/>
              <a:gd name="connsiteY631" fmla="*/ 2534910 h 6858000"/>
              <a:gd name="connsiteX632" fmla="*/ 3311261 w 12193200"/>
              <a:gd name="connsiteY632" fmla="*/ 2534910 h 6858000"/>
              <a:gd name="connsiteX633" fmla="*/ 3311261 w 12193200"/>
              <a:gd name="connsiteY633" fmla="*/ 2466138 h 6858000"/>
              <a:gd name="connsiteX634" fmla="*/ 4438112 w 12193200"/>
              <a:gd name="connsiteY634" fmla="*/ 2427191 h 6858000"/>
              <a:gd name="connsiteX635" fmla="*/ 4438112 w 12193200"/>
              <a:gd name="connsiteY635" fmla="*/ 2763659 h 6858000"/>
              <a:gd name="connsiteX636" fmla="*/ 4525619 w 12193200"/>
              <a:gd name="connsiteY636" fmla="*/ 2763659 h 6858000"/>
              <a:gd name="connsiteX637" fmla="*/ 4525619 w 12193200"/>
              <a:gd name="connsiteY637" fmla="*/ 2557588 h 6858000"/>
              <a:gd name="connsiteX638" fmla="*/ 4686581 w 12193200"/>
              <a:gd name="connsiteY638" fmla="*/ 2763659 h 6858000"/>
              <a:gd name="connsiteX639" fmla="*/ 4774087 w 12193200"/>
              <a:gd name="connsiteY639" fmla="*/ 2763659 h 6858000"/>
              <a:gd name="connsiteX640" fmla="*/ 4774087 w 12193200"/>
              <a:gd name="connsiteY640" fmla="*/ 2427191 h 6858000"/>
              <a:gd name="connsiteX641" fmla="*/ 4686581 w 12193200"/>
              <a:gd name="connsiteY641" fmla="*/ 2427191 h 6858000"/>
              <a:gd name="connsiteX642" fmla="*/ 4686581 w 12193200"/>
              <a:gd name="connsiteY642" fmla="*/ 2633016 h 6858000"/>
              <a:gd name="connsiteX643" fmla="*/ 4525619 w 12193200"/>
              <a:gd name="connsiteY643" fmla="*/ 2427191 h 6858000"/>
              <a:gd name="connsiteX644" fmla="*/ 5163762 w 12193200"/>
              <a:gd name="connsiteY644" fmla="*/ 2420043 h 6858000"/>
              <a:gd name="connsiteX645" fmla="*/ 5049140 w 12193200"/>
              <a:gd name="connsiteY645" fmla="*/ 2460715 h 6858000"/>
              <a:gd name="connsiteX646" fmla="*/ 4985051 w 12193200"/>
              <a:gd name="connsiteY646" fmla="*/ 2596534 h 6858000"/>
              <a:gd name="connsiteX647" fmla="*/ 5049140 w 12193200"/>
              <a:gd name="connsiteY647" fmla="*/ 2732108 h 6858000"/>
              <a:gd name="connsiteX648" fmla="*/ 5163021 w 12193200"/>
              <a:gd name="connsiteY648" fmla="*/ 2772780 h 6858000"/>
              <a:gd name="connsiteX649" fmla="*/ 5242393 w 12193200"/>
              <a:gd name="connsiteY649" fmla="*/ 2755771 h 6858000"/>
              <a:gd name="connsiteX650" fmla="*/ 5242393 w 12193200"/>
              <a:gd name="connsiteY650" fmla="*/ 2651010 h 6858000"/>
              <a:gd name="connsiteX651" fmla="*/ 5217212 w 12193200"/>
              <a:gd name="connsiteY651" fmla="*/ 2673842 h 6858000"/>
              <a:gd name="connsiteX652" fmla="*/ 5166854 w 12193200"/>
              <a:gd name="connsiteY652" fmla="*/ 2687985 h 6858000"/>
              <a:gd name="connsiteX653" fmla="*/ 5107606 w 12193200"/>
              <a:gd name="connsiteY653" fmla="*/ 2667472 h 6858000"/>
              <a:gd name="connsiteX654" fmla="*/ 5075762 w 12193200"/>
              <a:gd name="connsiteY654" fmla="*/ 2596534 h 6858000"/>
              <a:gd name="connsiteX655" fmla="*/ 5107606 w 12193200"/>
              <a:gd name="connsiteY655" fmla="*/ 2525351 h 6858000"/>
              <a:gd name="connsiteX656" fmla="*/ 5166854 w 12193200"/>
              <a:gd name="connsiteY656" fmla="*/ 2504838 h 6858000"/>
              <a:gd name="connsiteX657" fmla="*/ 5217212 w 12193200"/>
              <a:gd name="connsiteY657" fmla="*/ 2518981 h 6858000"/>
              <a:gd name="connsiteX658" fmla="*/ 5242393 w 12193200"/>
              <a:gd name="connsiteY658" fmla="*/ 2541812 h 6858000"/>
              <a:gd name="connsiteX659" fmla="*/ 5242393 w 12193200"/>
              <a:gd name="connsiteY659" fmla="*/ 2437051 h 6858000"/>
              <a:gd name="connsiteX660" fmla="*/ 5163762 w 12193200"/>
              <a:gd name="connsiteY660" fmla="*/ 2420043 h 6858000"/>
              <a:gd name="connsiteX661" fmla="*/ 4306511 w 12193200"/>
              <a:gd name="connsiteY661" fmla="*/ 2420043 h 6858000"/>
              <a:gd name="connsiteX662" fmla="*/ 4191891 w 12193200"/>
              <a:gd name="connsiteY662" fmla="*/ 2460715 h 6858000"/>
              <a:gd name="connsiteX663" fmla="*/ 4127801 w 12193200"/>
              <a:gd name="connsiteY663" fmla="*/ 2596534 h 6858000"/>
              <a:gd name="connsiteX664" fmla="*/ 4191891 w 12193200"/>
              <a:gd name="connsiteY664" fmla="*/ 2732108 h 6858000"/>
              <a:gd name="connsiteX665" fmla="*/ 4305771 w 12193200"/>
              <a:gd name="connsiteY665" fmla="*/ 2772780 h 6858000"/>
              <a:gd name="connsiteX666" fmla="*/ 4385144 w 12193200"/>
              <a:gd name="connsiteY666" fmla="*/ 2755771 h 6858000"/>
              <a:gd name="connsiteX667" fmla="*/ 4385144 w 12193200"/>
              <a:gd name="connsiteY667" fmla="*/ 2651010 h 6858000"/>
              <a:gd name="connsiteX668" fmla="*/ 4359962 w 12193200"/>
              <a:gd name="connsiteY668" fmla="*/ 2673842 h 6858000"/>
              <a:gd name="connsiteX669" fmla="*/ 4309604 w 12193200"/>
              <a:gd name="connsiteY669" fmla="*/ 2687985 h 6858000"/>
              <a:gd name="connsiteX670" fmla="*/ 4250357 w 12193200"/>
              <a:gd name="connsiteY670" fmla="*/ 2667472 h 6858000"/>
              <a:gd name="connsiteX671" fmla="*/ 4218513 w 12193200"/>
              <a:gd name="connsiteY671" fmla="*/ 2596534 h 6858000"/>
              <a:gd name="connsiteX672" fmla="*/ 4250357 w 12193200"/>
              <a:gd name="connsiteY672" fmla="*/ 2525351 h 6858000"/>
              <a:gd name="connsiteX673" fmla="*/ 4309604 w 12193200"/>
              <a:gd name="connsiteY673" fmla="*/ 2504838 h 6858000"/>
              <a:gd name="connsiteX674" fmla="*/ 4359962 w 12193200"/>
              <a:gd name="connsiteY674" fmla="*/ 2518981 h 6858000"/>
              <a:gd name="connsiteX675" fmla="*/ 4385144 w 12193200"/>
              <a:gd name="connsiteY675" fmla="*/ 2541812 h 6858000"/>
              <a:gd name="connsiteX676" fmla="*/ 4385144 w 12193200"/>
              <a:gd name="connsiteY676" fmla="*/ 2437051 h 6858000"/>
              <a:gd name="connsiteX677" fmla="*/ 4306511 w 12193200"/>
              <a:gd name="connsiteY677" fmla="*/ 2420043 h 6858000"/>
              <a:gd name="connsiteX678" fmla="*/ 4011237 w 12193200"/>
              <a:gd name="connsiteY678" fmla="*/ 2420043 h 6858000"/>
              <a:gd name="connsiteX679" fmla="*/ 3896616 w 12193200"/>
              <a:gd name="connsiteY679" fmla="*/ 2460715 h 6858000"/>
              <a:gd name="connsiteX680" fmla="*/ 3832527 w 12193200"/>
              <a:gd name="connsiteY680" fmla="*/ 2596534 h 6858000"/>
              <a:gd name="connsiteX681" fmla="*/ 3896616 w 12193200"/>
              <a:gd name="connsiteY681" fmla="*/ 2732108 h 6858000"/>
              <a:gd name="connsiteX682" fmla="*/ 4010497 w 12193200"/>
              <a:gd name="connsiteY682" fmla="*/ 2772780 h 6858000"/>
              <a:gd name="connsiteX683" fmla="*/ 4089869 w 12193200"/>
              <a:gd name="connsiteY683" fmla="*/ 2755771 h 6858000"/>
              <a:gd name="connsiteX684" fmla="*/ 4089869 w 12193200"/>
              <a:gd name="connsiteY684" fmla="*/ 2651010 h 6858000"/>
              <a:gd name="connsiteX685" fmla="*/ 4064688 w 12193200"/>
              <a:gd name="connsiteY685" fmla="*/ 2673842 h 6858000"/>
              <a:gd name="connsiteX686" fmla="*/ 4014330 w 12193200"/>
              <a:gd name="connsiteY686" fmla="*/ 2687985 h 6858000"/>
              <a:gd name="connsiteX687" fmla="*/ 3955081 w 12193200"/>
              <a:gd name="connsiteY687" fmla="*/ 2667472 h 6858000"/>
              <a:gd name="connsiteX688" fmla="*/ 3923237 w 12193200"/>
              <a:gd name="connsiteY688" fmla="*/ 2596534 h 6858000"/>
              <a:gd name="connsiteX689" fmla="*/ 3955081 w 12193200"/>
              <a:gd name="connsiteY689" fmla="*/ 2525351 h 6858000"/>
              <a:gd name="connsiteX690" fmla="*/ 4014330 w 12193200"/>
              <a:gd name="connsiteY690" fmla="*/ 2504838 h 6858000"/>
              <a:gd name="connsiteX691" fmla="*/ 4064688 w 12193200"/>
              <a:gd name="connsiteY691" fmla="*/ 2518981 h 6858000"/>
              <a:gd name="connsiteX692" fmla="*/ 4089869 w 12193200"/>
              <a:gd name="connsiteY692" fmla="*/ 2541812 h 6858000"/>
              <a:gd name="connsiteX693" fmla="*/ 4089869 w 12193200"/>
              <a:gd name="connsiteY693" fmla="*/ 2437051 h 6858000"/>
              <a:gd name="connsiteX694" fmla="*/ 4011237 w 12193200"/>
              <a:gd name="connsiteY694" fmla="*/ 2420043 h 6858000"/>
              <a:gd name="connsiteX695" fmla="*/ 1201361 w 12193200"/>
              <a:gd name="connsiteY695" fmla="*/ 2420043 h 6858000"/>
              <a:gd name="connsiteX696" fmla="*/ 1086741 w 12193200"/>
              <a:gd name="connsiteY696" fmla="*/ 2460715 h 6858000"/>
              <a:gd name="connsiteX697" fmla="*/ 1022651 w 12193200"/>
              <a:gd name="connsiteY697" fmla="*/ 2596534 h 6858000"/>
              <a:gd name="connsiteX698" fmla="*/ 1086741 w 12193200"/>
              <a:gd name="connsiteY698" fmla="*/ 2732108 h 6858000"/>
              <a:gd name="connsiteX699" fmla="*/ 1200622 w 12193200"/>
              <a:gd name="connsiteY699" fmla="*/ 2772780 h 6858000"/>
              <a:gd name="connsiteX700" fmla="*/ 1279994 w 12193200"/>
              <a:gd name="connsiteY700" fmla="*/ 2755771 h 6858000"/>
              <a:gd name="connsiteX701" fmla="*/ 1279994 w 12193200"/>
              <a:gd name="connsiteY701" fmla="*/ 2651010 h 6858000"/>
              <a:gd name="connsiteX702" fmla="*/ 1254813 w 12193200"/>
              <a:gd name="connsiteY702" fmla="*/ 2673842 h 6858000"/>
              <a:gd name="connsiteX703" fmla="*/ 1204454 w 12193200"/>
              <a:gd name="connsiteY703" fmla="*/ 2687985 h 6858000"/>
              <a:gd name="connsiteX704" fmla="*/ 1145206 w 12193200"/>
              <a:gd name="connsiteY704" fmla="*/ 2667472 h 6858000"/>
              <a:gd name="connsiteX705" fmla="*/ 1113362 w 12193200"/>
              <a:gd name="connsiteY705" fmla="*/ 2596534 h 6858000"/>
              <a:gd name="connsiteX706" fmla="*/ 1145206 w 12193200"/>
              <a:gd name="connsiteY706" fmla="*/ 2525351 h 6858000"/>
              <a:gd name="connsiteX707" fmla="*/ 1204454 w 12193200"/>
              <a:gd name="connsiteY707" fmla="*/ 2504838 h 6858000"/>
              <a:gd name="connsiteX708" fmla="*/ 1254813 w 12193200"/>
              <a:gd name="connsiteY708" fmla="*/ 2518981 h 6858000"/>
              <a:gd name="connsiteX709" fmla="*/ 1279994 w 12193200"/>
              <a:gd name="connsiteY709" fmla="*/ 2541812 h 6858000"/>
              <a:gd name="connsiteX710" fmla="*/ 1279994 w 12193200"/>
              <a:gd name="connsiteY710" fmla="*/ 2437051 h 6858000"/>
              <a:gd name="connsiteX711" fmla="*/ 1201361 w 12193200"/>
              <a:gd name="connsiteY711" fmla="*/ 2420043 h 6858000"/>
              <a:gd name="connsiteX712" fmla="*/ 7585448 w 12193200"/>
              <a:gd name="connsiteY712" fmla="*/ 2401802 h 6858000"/>
              <a:gd name="connsiteX713" fmla="*/ 7553367 w 12193200"/>
              <a:gd name="connsiteY713" fmla="*/ 2414953 h 6858000"/>
              <a:gd name="connsiteX714" fmla="*/ 7540216 w 12193200"/>
              <a:gd name="connsiteY714" fmla="*/ 2447034 h 6858000"/>
              <a:gd name="connsiteX715" fmla="*/ 7553367 w 12193200"/>
              <a:gd name="connsiteY715" fmla="*/ 2479239 h 6858000"/>
              <a:gd name="connsiteX716" fmla="*/ 7585448 w 12193200"/>
              <a:gd name="connsiteY716" fmla="*/ 2492513 h 6858000"/>
              <a:gd name="connsiteX717" fmla="*/ 7617776 w 12193200"/>
              <a:gd name="connsiteY717" fmla="*/ 2479362 h 6858000"/>
              <a:gd name="connsiteX718" fmla="*/ 7630926 w 12193200"/>
              <a:gd name="connsiteY718" fmla="*/ 2447034 h 6858000"/>
              <a:gd name="connsiteX719" fmla="*/ 7617652 w 12193200"/>
              <a:gd name="connsiteY719" fmla="*/ 2414953 h 6858000"/>
              <a:gd name="connsiteX720" fmla="*/ 7585448 w 12193200"/>
              <a:gd name="connsiteY720" fmla="*/ 2401802 h 6858000"/>
              <a:gd name="connsiteX721" fmla="*/ 1325321 w 12193200"/>
              <a:gd name="connsiteY721" fmla="*/ 2393421 h 6858000"/>
              <a:gd name="connsiteX722" fmla="*/ 1325321 w 12193200"/>
              <a:gd name="connsiteY722" fmla="*/ 2763659 h 6858000"/>
              <a:gd name="connsiteX723" fmla="*/ 1406419 w 12193200"/>
              <a:gd name="connsiteY723" fmla="*/ 2763659 h 6858000"/>
              <a:gd name="connsiteX724" fmla="*/ 1406419 w 12193200"/>
              <a:gd name="connsiteY724" fmla="*/ 2641150 h 6858000"/>
              <a:gd name="connsiteX725" fmla="*/ 1417688 w 12193200"/>
              <a:gd name="connsiteY725" fmla="*/ 2605590 h 6858000"/>
              <a:gd name="connsiteX726" fmla="*/ 1448554 w 12193200"/>
              <a:gd name="connsiteY726" fmla="*/ 2593084 h 6858000"/>
              <a:gd name="connsiteX727" fmla="*/ 1478685 w 12193200"/>
              <a:gd name="connsiteY727" fmla="*/ 2607608 h 6858000"/>
              <a:gd name="connsiteX728" fmla="*/ 1485544 w 12193200"/>
              <a:gd name="connsiteY728" fmla="*/ 2647971 h 6858000"/>
              <a:gd name="connsiteX729" fmla="*/ 1485544 w 12193200"/>
              <a:gd name="connsiteY729" fmla="*/ 2763659 h 6858000"/>
              <a:gd name="connsiteX730" fmla="*/ 1566642 w 12193200"/>
              <a:gd name="connsiteY730" fmla="*/ 2763659 h 6858000"/>
              <a:gd name="connsiteX731" fmla="*/ 1566642 w 12193200"/>
              <a:gd name="connsiteY731" fmla="*/ 2617980 h 6858000"/>
              <a:gd name="connsiteX732" fmla="*/ 1540309 w 12193200"/>
              <a:gd name="connsiteY732" fmla="*/ 2549947 h 6858000"/>
              <a:gd name="connsiteX733" fmla="*/ 1480256 w 12193200"/>
              <a:gd name="connsiteY733" fmla="*/ 2529734 h 6858000"/>
              <a:gd name="connsiteX734" fmla="*/ 1432262 w 12193200"/>
              <a:gd name="connsiteY734" fmla="*/ 2540826 h 6858000"/>
              <a:gd name="connsiteX735" fmla="*/ 1406419 w 12193200"/>
              <a:gd name="connsiteY735" fmla="*/ 2563751 h 6858000"/>
              <a:gd name="connsiteX736" fmla="*/ 1406419 w 12193200"/>
              <a:gd name="connsiteY736" fmla="*/ 2393421 h 6858000"/>
              <a:gd name="connsiteX737" fmla="*/ 824426 w 12193200"/>
              <a:gd name="connsiteY737" fmla="*/ 2392682 h 6858000"/>
              <a:gd name="connsiteX738" fmla="*/ 748012 w 12193200"/>
              <a:gd name="connsiteY738" fmla="*/ 2426698 h 6858000"/>
              <a:gd name="connsiteX739" fmla="*/ 722377 w 12193200"/>
              <a:gd name="connsiteY739" fmla="*/ 2504591 h 6858000"/>
              <a:gd name="connsiteX740" fmla="*/ 722377 w 12193200"/>
              <a:gd name="connsiteY740" fmla="*/ 2534910 h 6858000"/>
              <a:gd name="connsiteX741" fmla="*/ 693537 w 12193200"/>
              <a:gd name="connsiteY741" fmla="*/ 2534910 h 6858000"/>
              <a:gd name="connsiteX742" fmla="*/ 693537 w 12193200"/>
              <a:gd name="connsiteY742" fmla="*/ 2601464 h 6858000"/>
              <a:gd name="connsiteX743" fmla="*/ 722377 w 12193200"/>
              <a:gd name="connsiteY743" fmla="*/ 2601464 h 6858000"/>
              <a:gd name="connsiteX744" fmla="*/ 722377 w 12193200"/>
              <a:gd name="connsiteY744" fmla="*/ 2763659 h 6858000"/>
              <a:gd name="connsiteX745" fmla="*/ 803474 w 12193200"/>
              <a:gd name="connsiteY745" fmla="*/ 2763659 h 6858000"/>
              <a:gd name="connsiteX746" fmla="*/ 803474 w 12193200"/>
              <a:gd name="connsiteY746" fmla="*/ 2601464 h 6858000"/>
              <a:gd name="connsiteX747" fmla="*/ 860168 w 12193200"/>
              <a:gd name="connsiteY747" fmla="*/ 2601464 h 6858000"/>
              <a:gd name="connsiteX748" fmla="*/ 860168 w 12193200"/>
              <a:gd name="connsiteY748" fmla="*/ 2534910 h 6858000"/>
              <a:gd name="connsiteX749" fmla="*/ 803474 w 12193200"/>
              <a:gd name="connsiteY749" fmla="*/ 2534910 h 6858000"/>
              <a:gd name="connsiteX750" fmla="*/ 803474 w 12193200"/>
              <a:gd name="connsiteY750" fmla="*/ 2510176 h 6858000"/>
              <a:gd name="connsiteX751" fmla="*/ 807892 w 12193200"/>
              <a:gd name="connsiteY751" fmla="*/ 2474808 h 6858000"/>
              <a:gd name="connsiteX752" fmla="*/ 831944 w 12193200"/>
              <a:gd name="connsiteY752" fmla="*/ 2462194 h 6858000"/>
              <a:gd name="connsiteX753" fmla="*/ 860168 w 12193200"/>
              <a:gd name="connsiteY753" fmla="*/ 2471314 h 6858000"/>
              <a:gd name="connsiteX754" fmla="*/ 860168 w 12193200"/>
              <a:gd name="connsiteY754" fmla="*/ 2401032 h 6858000"/>
              <a:gd name="connsiteX755" fmla="*/ 824426 w 12193200"/>
              <a:gd name="connsiteY755" fmla="*/ 2392682 h 6858000"/>
              <a:gd name="connsiteX756" fmla="*/ 2652664 w 12193200"/>
              <a:gd name="connsiteY756" fmla="*/ 1987921 h 6858000"/>
              <a:gd name="connsiteX757" fmla="*/ 2689463 w 12193200"/>
              <a:gd name="connsiteY757" fmla="*/ 2003009 h 6858000"/>
              <a:gd name="connsiteX758" fmla="*/ 2704675 w 12193200"/>
              <a:gd name="connsiteY758" fmla="*/ 2039685 h 6858000"/>
              <a:gd name="connsiteX759" fmla="*/ 2689586 w 12193200"/>
              <a:gd name="connsiteY759" fmla="*/ 2076484 h 6858000"/>
              <a:gd name="connsiteX760" fmla="*/ 2652664 w 12193200"/>
              <a:gd name="connsiteY760" fmla="*/ 2091449 h 6858000"/>
              <a:gd name="connsiteX761" fmla="*/ 2613167 w 12193200"/>
              <a:gd name="connsiteY761" fmla="*/ 2073293 h 6858000"/>
              <a:gd name="connsiteX762" fmla="*/ 2600653 w 12193200"/>
              <a:gd name="connsiteY762" fmla="*/ 2039685 h 6858000"/>
              <a:gd name="connsiteX763" fmla="*/ 2613167 w 12193200"/>
              <a:gd name="connsiteY763" fmla="*/ 2006077 h 6858000"/>
              <a:gd name="connsiteX764" fmla="*/ 2652664 w 12193200"/>
              <a:gd name="connsiteY764" fmla="*/ 1987921 h 6858000"/>
              <a:gd name="connsiteX765" fmla="*/ 701518 w 12193200"/>
              <a:gd name="connsiteY765" fmla="*/ 1986442 h 6858000"/>
              <a:gd name="connsiteX766" fmla="*/ 739180 w 12193200"/>
              <a:gd name="connsiteY766" fmla="*/ 2001919 h 6858000"/>
              <a:gd name="connsiteX767" fmla="*/ 754761 w 12193200"/>
              <a:gd name="connsiteY767" fmla="*/ 2039685 h 6858000"/>
              <a:gd name="connsiteX768" fmla="*/ 739303 w 12193200"/>
              <a:gd name="connsiteY768" fmla="*/ 2077697 h 6858000"/>
              <a:gd name="connsiteX769" fmla="*/ 701518 w 12193200"/>
              <a:gd name="connsiteY769" fmla="*/ 2093175 h 6858000"/>
              <a:gd name="connsiteX770" fmla="*/ 660788 w 12193200"/>
              <a:gd name="connsiteY770" fmla="*/ 2074352 h 6858000"/>
              <a:gd name="connsiteX771" fmla="*/ 648028 w 12193200"/>
              <a:gd name="connsiteY771" fmla="*/ 2039685 h 6858000"/>
              <a:gd name="connsiteX772" fmla="*/ 660788 w 12193200"/>
              <a:gd name="connsiteY772" fmla="*/ 2005264 h 6858000"/>
              <a:gd name="connsiteX773" fmla="*/ 701518 w 12193200"/>
              <a:gd name="connsiteY773" fmla="*/ 1986442 h 6858000"/>
              <a:gd name="connsiteX774" fmla="*/ 3557539 w 12193200"/>
              <a:gd name="connsiteY774" fmla="*/ 1985456 h 6858000"/>
              <a:gd name="connsiteX775" fmla="*/ 3594337 w 12193200"/>
              <a:gd name="connsiteY775" fmla="*/ 2001231 h 6858000"/>
              <a:gd name="connsiteX776" fmla="*/ 3609303 w 12193200"/>
              <a:gd name="connsiteY776" fmla="*/ 2038945 h 6858000"/>
              <a:gd name="connsiteX777" fmla="*/ 3594215 w 12193200"/>
              <a:gd name="connsiteY777" fmla="*/ 2076536 h 6858000"/>
              <a:gd name="connsiteX778" fmla="*/ 3557539 w 12193200"/>
              <a:gd name="connsiteY778" fmla="*/ 2092189 h 6858000"/>
              <a:gd name="connsiteX779" fmla="*/ 3520617 w 12193200"/>
              <a:gd name="connsiteY779" fmla="*/ 2076536 h 6858000"/>
              <a:gd name="connsiteX780" fmla="*/ 3505528 w 12193200"/>
              <a:gd name="connsiteY780" fmla="*/ 2038945 h 6858000"/>
              <a:gd name="connsiteX781" fmla="*/ 3517795 w 12193200"/>
              <a:gd name="connsiteY781" fmla="*/ 2004189 h 6858000"/>
              <a:gd name="connsiteX782" fmla="*/ 3557539 w 12193200"/>
              <a:gd name="connsiteY782" fmla="*/ 1985456 h 6858000"/>
              <a:gd name="connsiteX783" fmla="*/ 5532822 w 12193200"/>
              <a:gd name="connsiteY783" fmla="*/ 1969926 h 6858000"/>
              <a:gd name="connsiteX784" fmla="*/ 5578671 w 12193200"/>
              <a:gd name="connsiteY784" fmla="*/ 2008626 h 6858000"/>
              <a:gd name="connsiteX785" fmla="*/ 5486727 w 12193200"/>
              <a:gd name="connsiteY785" fmla="*/ 2008626 h 6858000"/>
              <a:gd name="connsiteX786" fmla="*/ 5499476 w 12193200"/>
              <a:gd name="connsiteY786" fmla="*/ 1982239 h 6858000"/>
              <a:gd name="connsiteX787" fmla="*/ 5532822 w 12193200"/>
              <a:gd name="connsiteY787" fmla="*/ 1969926 h 6858000"/>
              <a:gd name="connsiteX788" fmla="*/ 4494598 w 12193200"/>
              <a:gd name="connsiteY788" fmla="*/ 1969926 h 6858000"/>
              <a:gd name="connsiteX789" fmla="*/ 4540446 w 12193200"/>
              <a:gd name="connsiteY789" fmla="*/ 2008626 h 6858000"/>
              <a:gd name="connsiteX790" fmla="*/ 4448502 w 12193200"/>
              <a:gd name="connsiteY790" fmla="*/ 2008626 h 6858000"/>
              <a:gd name="connsiteX791" fmla="*/ 4461251 w 12193200"/>
              <a:gd name="connsiteY791" fmla="*/ 1982239 h 6858000"/>
              <a:gd name="connsiteX792" fmla="*/ 4494598 w 12193200"/>
              <a:gd name="connsiteY792" fmla="*/ 1969926 h 6858000"/>
              <a:gd name="connsiteX793" fmla="*/ 3001475 w 12193200"/>
              <a:gd name="connsiteY793" fmla="*/ 1925310 h 6858000"/>
              <a:gd name="connsiteX794" fmla="*/ 3001475 w 12193200"/>
              <a:gd name="connsiteY794" fmla="*/ 2154059 h 6858000"/>
              <a:gd name="connsiteX795" fmla="*/ 3082573 w 12193200"/>
              <a:gd name="connsiteY795" fmla="*/ 2154059 h 6858000"/>
              <a:gd name="connsiteX796" fmla="*/ 3082573 w 12193200"/>
              <a:gd name="connsiteY796" fmla="*/ 1925310 h 6858000"/>
              <a:gd name="connsiteX797" fmla="*/ 2096847 w 12193200"/>
              <a:gd name="connsiteY797" fmla="*/ 1925310 h 6858000"/>
              <a:gd name="connsiteX798" fmla="*/ 2096847 w 12193200"/>
              <a:gd name="connsiteY798" fmla="*/ 2070497 h 6858000"/>
              <a:gd name="connsiteX799" fmla="*/ 2116567 w 12193200"/>
              <a:gd name="connsiteY799" fmla="*/ 2128917 h 6858000"/>
              <a:gd name="connsiteX800" fmla="*/ 2218863 w 12193200"/>
              <a:gd name="connsiteY800" fmla="*/ 2163919 h 6858000"/>
              <a:gd name="connsiteX801" fmla="*/ 2280240 w 12193200"/>
              <a:gd name="connsiteY801" fmla="*/ 2155292 h 6858000"/>
              <a:gd name="connsiteX802" fmla="*/ 2340632 w 12193200"/>
              <a:gd name="connsiteY802" fmla="*/ 2070497 h 6858000"/>
              <a:gd name="connsiteX803" fmla="*/ 2340632 w 12193200"/>
              <a:gd name="connsiteY803" fmla="*/ 1925310 h 6858000"/>
              <a:gd name="connsiteX804" fmla="*/ 2259534 w 12193200"/>
              <a:gd name="connsiteY804" fmla="*/ 1925310 h 6858000"/>
              <a:gd name="connsiteX805" fmla="*/ 2259534 w 12193200"/>
              <a:gd name="connsiteY805" fmla="*/ 2054968 h 6858000"/>
              <a:gd name="connsiteX806" fmla="*/ 2249243 w 12193200"/>
              <a:gd name="connsiteY806" fmla="*/ 2086519 h 6858000"/>
              <a:gd name="connsiteX807" fmla="*/ 2218863 w 12193200"/>
              <a:gd name="connsiteY807" fmla="*/ 2097365 h 6858000"/>
              <a:gd name="connsiteX808" fmla="*/ 2188235 w 12193200"/>
              <a:gd name="connsiteY808" fmla="*/ 2086519 h 6858000"/>
              <a:gd name="connsiteX809" fmla="*/ 2177944 w 12193200"/>
              <a:gd name="connsiteY809" fmla="*/ 2054968 h 6858000"/>
              <a:gd name="connsiteX810" fmla="*/ 2177944 w 12193200"/>
              <a:gd name="connsiteY810" fmla="*/ 1925310 h 6858000"/>
              <a:gd name="connsiteX811" fmla="*/ 1525100 w 12193200"/>
              <a:gd name="connsiteY811" fmla="*/ 1925310 h 6858000"/>
              <a:gd name="connsiteX812" fmla="*/ 1525100 w 12193200"/>
              <a:gd name="connsiteY812" fmla="*/ 2154059 h 6858000"/>
              <a:gd name="connsiteX813" fmla="*/ 1606197 w 12193200"/>
              <a:gd name="connsiteY813" fmla="*/ 2154059 h 6858000"/>
              <a:gd name="connsiteX814" fmla="*/ 1606197 w 12193200"/>
              <a:gd name="connsiteY814" fmla="*/ 1925310 h 6858000"/>
              <a:gd name="connsiteX815" fmla="*/ 1042999 w 12193200"/>
              <a:gd name="connsiteY815" fmla="*/ 1922106 h 6858000"/>
              <a:gd name="connsiteX816" fmla="*/ 995803 w 12193200"/>
              <a:gd name="connsiteY816" fmla="*/ 1933938 h 6858000"/>
              <a:gd name="connsiteX817" fmla="*/ 968269 w 12193200"/>
              <a:gd name="connsiteY817" fmla="*/ 1962778 h 6858000"/>
              <a:gd name="connsiteX818" fmla="*/ 968269 w 12193200"/>
              <a:gd name="connsiteY818" fmla="*/ 1925310 h 6858000"/>
              <a:gd name="connsiteX819" fmla="*/ 887171 w 12193200"/>
              <a:gd name="connsiteY819" fmla="*/ 1925310 h 6858000"/>
              <a:gd name="connsiteX820" fmla="*/ 887171 w 12193200"/>
              <a:gd name="connsiteY820" fmla="*/ 2154059 h 6858000"/>
              <a:gd name="connsiteX821" fmla="*/ 968269 w 12193200"/>
              <a:gd name="connsiteY821" fmla="*/ 2154059 h 6858000"/>
              <a:gd name="connsiteX822" fmla="*/ 968269 w 12193200"/>
              <a:gd name="connsiteY822" fmla="*/ 2056200 h 6858000"/>
              <a:gd name="connsiteX823" fmla="*/ 972694 w 12193200"/>
              <a:gd name="connsiteY823" fmla="*/ 2024402 h 6858000"/>
              <a:gd name="connsiteX824" fmla="*/ 1024316 w 12193200"/>
              <a:gd name="connsiteY824" fmla="*/ 1991618 h 6858000"/>
              <a:gd name="connsiteX825" fmla="*/ 1058733 w 12193200"/>
              <a:gd name="connsiteY825" fmla="*/ 1999752 h 6858000"/>
              <a:gd name="connsiteX826" fmla="*/ 1058733 w 12193200"/>
              <a:gd name="connsiteY826" fmla="*/ 1922841 h 6858000"/>
              <a:gd name="connsiteX827" fmla="*/ 1042999 w 12193200"/>
              <a:gd name="connsiteY827" fmla="*/ 1922106 h 6858000"/>
              <a:gd name="connsiteX828" fmla="*/ 1968666 w 12193200"/>
              <a:gd name="connsiteY828" fmla="*/ 1921366 h 6858000"/>
              <a:gd name="connsiteX829" fmla="*/ 1912869 w 12193200"/>
              <a:gd name="connsiteY829" fmla="*/ 1940100 h 6858000"/>
              <a:gd name="connsiteX830" fmla="*/ 1891882 w 12193200"/>
              <a:gd name="connsiteY830" fmla="*/ 1964257 h 6858000"/>
              <a:gd name="connsiteX831" fmla="*/ 1870156 w 12193200"/>
              <a:gd name="connsiteY831" fmla="*/ 1939114 h 6858000"/>
              <a:gd name="connsiteX832" fmla="*/ 1813862 w 12193200"/>
              <a:gd name="connsiteY832" fmla="*/ 1921613 h 6858000"/>
              <a:gd name="connsiteX833" fmla="*/ 1765965 w 12193200"/>
              <a:gd name="connsiteY833" fmla="*/ 1933198 h 6858000"/>
              <a:gd name="connsiteX834" fmla="*/ 1739794 w 12193200"/>
              <a:gd name="connsiteY834" fmla="*/ 1953411 h 6858000"/>
              <a:gd name="connsiteX835" fmla="*/ 1739794 w 12193200"/>
              <a:gd name="connsiteY835" fmla="*/ 1925310 h 6858000"/>
              <a:gd name="connsiteX836" fmla="*/ 1658697 w 12193200"/>
              <a:gd name="connsiteY836" fmla="*/ 1925310 h 6858000"/>
              <a:gd name="connsiteX837" fmla="*/ 1658697 w 12193200"/>
              <a:gd name="connsiteY837" fmla="*/ 2154059 h 6858000"/>
              <a:gd name="connsiteX838" fmla="*/ 1739794 w 12193200"/>
              <a:gd name="connsiteY838" fmla="*/ 2154059 h 6858000"/>
              <a:gd name="connsiteX839" fmla="*/ 1739794 w 12193200"/>
              <a:gd name="connsiteY839" fmla="*/ 2041083 h 6858000"/>
              <a:gd name="connsiteX840" fmla="*/ 1741519 w 12193200"/>
              <a:gd name="connsiteY840" fmla="*/ 2015114 h 6858000"/>
              <a:gd name="connsiteX841" fmla="*/ 1747189 w 12193200"/>
              <a:gd name="connsiteY841" fmla="*/ 2000222 h 6858000"/>
              <a:gd name="connsiteX842" fmla="*/ 1776768 w 12193200"/>
              <a:gd name="connsiteY842" fmla="*/ 1984963 h 6858000"/>
              <a:gd name="connsiteX843" fmla="*/ 1807087 w 12193200"/>
              <a:gd name="connsiteY843" fmla="*/ 2002683 h 6858000"/>
              <a:gd name="connsiteX844" fmla="*/ 1812018 w 12193200"/>
              <a:gd name="connsiteY844" fmla="*/ 2041083 h 6858000"/>
              <a:gd name="connsiteX845" fmla="*/ 1812018 w 12193200"/>
              <a:gd name="connsiteY845" fmla="*/ 2154059 h 6858000"/>
              <a:gd name="connsiteX846" fmla="*/ 1893115 w 12193200"/>
              <a:gd name="connsiteY846" fmla="*/ 2154059 h 6858000"/>
              <a:gd name="connsiteX847" fmla="*/ 1893115 w 12193200"/>
              <a:gd name="connsiteY847" fmla="*/ 2041083 h 6858000"/>
              <a:gd name="connsiteX848" fmla="*/ 1900756 w 12193200"/>
              <a:gd name="connsiteY848" fmla="*/ 2002190 h 6858000"/>
              <a:gd name="connsiteX849" fmla="*/ 1931815 w 12193200"/>
              <a:gd name="connsiteY849" fmla="*/ 1984716 h 6858000"/>
              <a:gd name="connsiteX850" fmla="*/ 1959176 w 12193200"/>
              <a:gd name="connsiteY850" fmla="*/ 2000715 h 6858000"/>
              <a:gd name="connsiteX851" fmla="*/ 1965338 w 12193200"/>
              <a:gd name="connsiteY851" fmla="*/ 2041083 h 6858000"/>
              <a:gd name="connsiteX852" fmla="*/ 1965338 w 12193200"/>
              <a:gd name="connsiteY852" fmla="*/ 2154059 h 6858000"/>
              <a:gd name="connsiteX853" fmla="*/ 2046436 w 12193200"/>
              <a:gd name="connsiteY853" fmla="*/ 2154059 h 6858000"/>
              <a:gd name="connsiteX854" fmla="*/ 2046436 w 12193200"/>
              <a:gd name="connsiteY854" fmla="*/ 2005422 h 6858000"/>
              <a:gd name="connsiteX855" fmla="*/ 2042484 w 12193200"/>
              <a:gd name="connsiteY855" fmla="*/ 1970419 h 6858000"/>
              <a:gd name="connsiteX856" fmla="*/ 2014341 w 12193200"/>
              <a:gd name="connsiteY856" fmla="*/ 1933691 h 6858000"/>
              <a:gd name="connsiteX857" fmla="*/ 1968666 w 12193200"/>
              <a:gd name="connsiteY857" fmla="*/ 1921366 h 6858000"/>
              <a:gd name="connsiteX858" fmla="*/ 3290006 w 12193200"/>
              <a:gd name="connsiteY858" fmla="*/ 1920380 h 6858000"/>
              <a:gd name="connsiteX859" fmla="*/ 3242013 w 12193200"/>
              <a:gd name="connsiteY859" fmla="*/ 1931226 h 6858000"/>
              <a:gd name="connsiteX860" fmla="*/ 3216169 w 12193200"/>
              <a:gd name="connsiteY860" fmla="*/ 1954150 h 6858000"/>
              <a:gd name="connsiteX861" fmla="*/ 3216169 w 12193200"/>
              <a:gd name="connsiteY861" fmla="*/ 1925310 h 6858000"/>
              <a:gd name="connsiteX862" fmla="*/ 3135072 w 12193200"/>
              <a:gd name="connsiteY862" fmla="*/ 1925310 h 6858000"/>
              <a:gd name="connsiteX863" fmla="*/ 3135072 w 12193200"/>
              <a:gd name="connsiteY863" fmla="*/ 2154059 h 6858000"/>
              <a:gd name="connsiteX864" fmla="*/ 3216169 w 12193200"/>
              <a:gd name="connsiteY864" fmla="*/ 2154059 h 6858000"/>
              <a:gd name="connsiteX865" fmla="*/ 3216169 w 12193200"/>
              <a:gd name="connsiteY865" fmla="*/ 2031550 h 6858000"/>
              <a:gd name="connsiteX866" fmla="*/ 3227439 w 12193200"/>
              <a:gd name="connsiteY866" fmla="*/ 1996236 h 6858000"/>
              <a:gd name="connsiteX867" fmla="*/ 3258304 w 12193200"/>
              <a:gd name="connsiteY867" fmla="*/ 1983730 h 6858000"/>
              <a:gd name="connsiteX868" fmla="*/ 3288435 w 12193200"/>
              <a:gd name="connsiteY868" fmla="*/ 1998254 h 6858000"/>
              <a:gd name="connsiteX869" fmla="*/ 3295294 w 12193200"/>
              <a:gd name="connsiteY869" fmla="*/ 2038371 h 6858000"/>
              <a:gd name="connsiteX870" fmla="*/ 3295294 w 12193200"/>
              <a:gd name="connsiteY870" fmla="*/ 2154059 h 6858000"/>
              <a:gd name="connsiteX871" fmla="*/ 3376391 w 12193200"/>
              <a:gd name="connsiteY871" fmla="*/ 2154059 h 6858000"/>
              <a:gd name="connsiteX872" fmla="*/ 3376391 w 12193200"/>
              <a:gd name="connsiteY872" fmla="*/ 2008380 h 6858000"/>
              <a:gd name="connsiteX873" fmla="*/ 3350059 w 12193200"/>
              <a:gd name="connsiteY873" fmla="*/ 1940347 h 6858000"/>
              <a:gd name="connsiteX874" fmla="*/ 3290006 w 12193200"/>
              <a:gd name="connsiteY874" fmla="*/ 1920380 h 6858000"/>
              <a:gd name="connsiteX875" fmla="*/ 5529617 w 12193200"/>
              <a:gd name="connsiteY875" fmla="*/ 1918901 h 6858000"/>
              <a:gd name="connsiteX876" fmla="*/ 5435702 w 12193200"/>
              <a:gd name="connsiteY876" fmla="*/ 1953165 h 6858000"/>
              <a:gd name="connsiteX877" fmla="*/ 5402425 w 12193200"/>
              <a:gd name="connsiteY877" fmla="*/ 2042150 h 6858000"/>
              <a:gd name="connsiteX878" fmla="*/ 5429047 w 12193200"/>
              <a:gd name="connsiteY878" fmla="*/ 2120289 h 6858000"/>
              <a:gd name="connsiteX879" fmla="*/ 5535040 w 12193200"/>
              <a:gd name="connsiteY879" fmla="*/ 2163180 h 6858000"/>
              <a:gd name="connsiteX880" fmla="*/ 5623533 w 12193200"/>
              <a:gd name="connsiteY880" fmla="*/ 2132464 h 6858000"/>
              <a:gd name="connsiteX881" fmla="*/ 5651141 w 12193200"/>
              <a:gd name="connsiteY881" fmla="*/ 2084547 h 6858000"/>
              <a:gd name="connsiteX882" fmla="*/ 5572754 w 12193200"/>
              <a:gd name="connsiteY882" fmla="*/ 2084547 h 6858000"/>
              <a:gd name="connsiteX883" fmla="*/ 5534024 w 12193200"/>
              <a:gd name="connsiteY883" fmla="*/ 2106239 h 6858000"/>
              <a:gd name="connsiteX884" fmla="*/ 5484510 w 12193200"/>
              <a:gd name="connsiteY884" fmla="*/ 2054721 h 6858000"/>
              <a:gd name="connsiteX885" fmla="*/ 5654345 w 12193200"/>
              <a:gd name="connsiteY885" fmla="*/ 2054721 h 6858000"/>
              <a:gd name="connsiteX886" fmla="*/ 5654345 w 12193200"/>
              <a:gd name="connsiteY886" fmla="*/ 2044349 h 6858000"/>
              <a:gd name="connsiteX887" fmla="*/ 5636351 w 12193200"/>
              <a:gd name="connsiteY887" fmla="*/ 1973231 h 6858000"/>
              <a:gd name="connsiteX888" fmla="*/ 5529617 w 12193200"/>
              <a:gd name="connsiteY888" fmla="*/ 1918901 h 6858000"/>
              <a:gd name="connsiteX889" fmla="*/ 4491393 w 12193200"/>
              <a:gd name="connsiteY889" fmla="*/ 1918901 h 6858000"/>
              <a:gd name="connsiteX890" fmla="*/ 4397477 w 12193200"/>
              <a:gd name="connsiteY890" fmla="*/ 1953165 h 6858000"/>
              <a:gd name="connsiteX891" fmla="*/ 4364201 w 12193200"/>
              <a:gd name="connsiteY891" fmla="*/ 2042150 h 6858000"/>
              <a:gd name="connsiteX892" fmla="*/ 4390823 w 12193200"/>
              <a:gd name="connsiteY892" fmla="*/ 2120289 h 6858000"/>
              <a:gd name="connsiteX893" fmla="*/ 4496816 w 12193200"/>
              <a:gd name="connsiteY893" fmla="*/ 2163180 h 6858000"/>
              <a:gd name="connsiteX894" fmla="*/ 4585308 w 12193200"/>
              <a:gd name="connsiteY894" fmla="*/ 2132464 h 6858000"/>
              <a:gd name="connsiteX895" fmla="*/ 4612916 w 12193200"/>
              <a:gd name="connsiteY895" fmla="*/ 2084547 h 6858000"/>
              <a:gd name="connsiteX896" fmla="*/ 4534531 w 12193200"/>
              <a:gd name="connsiteY896" fmla="*/ 2084547 h 6858000"/>
              <a:gd name="connsiteX897" fmla="*/ 4495799 w 12193200"/>
              <a:gd name="connsiteY897" fmla="*/ 2106239 h 6858000"/>
              <a:gd name="connsiteX898" fmla="*/ 4446284 w 12193200"/>
              <a:gd name="connsiteY898" fmla="*/ 2054721 h 6858000"/>
              <a:gd name="connsiteX899" fmla="*/ 4616120 w 12193200"/>
              <a:gd name="connsiteY899" fmla="*/ 2054721 h 6858000"/>
              <a:gd name="connsiteX900" fmla="*/ 4616120 w 12193200"/>
              <a:gd name="connsiteY900" fmla="*/ 2044349 h 6858000"/>
              <a:gd name="connsiteX901" fmla="*/ 4598126 w 12193200"/>
              <a:gd name="connsiteY901" fmla="*/ 1973231 h 6858000"/>
              <a:gd name="connsiteX902" fmla="*/ 4491393 w 12193200"/>
              <a:gd name="connsiteY902" fmla="*/ 1918901 h 6858000"/>
              <a:gd name="connsiteX903" fmla="*/ 3536926 w 12193200"/>
              <a:gd name="connsiteY903" fmla="*/ 1918901 h 6858000"/>
              <a:gd name="connsiteX904" fmla="*/ 3456922 w 12193200"/>
              <a:gd name="connsiteY904" fmla="*/ 1951686 h 6858000"/>
              <a:gd name="connsiteX905" fmla="*/ 3421226 w 12193200"/>
              <a:gd name="connsiteY905" fmla="*/ 2043136 h 6858000"/>
              <a:gd name="connsiteX906" fmla="*/ 3429595 w 12193200"/>
              <a:gd name="connsiteY906" fmla="*/ 2090217 h 6858000"/>
              <a:gd name="connsiteX907" fmla="*/ 3470213 w 12193200"/>
              <a:gd name="connsiteY907" fmla="*/ 2140748 h 6858000"/>
              <a:gd name="connsiteX908" fmla="*/ 3532739 w 12193200"/>
              <a:gd name="connsiteY908" fmla="*/ 2158743 h 6858000"/>
              <a:gd name="connsiteX909" fmla="*/ 3580987 w 12193200"/>
              <a:gd name="connsiteY909" fmla="*/ 2147404 h 6858000"/>
              <a:gd name="connsiteX910" fmla="*/ 3605359 w 12193200"/>
              <a:gd name="connsiteY910" fmla="*/ 2128670 h 6858000"/>
              <a:gd name="connsiteX911" fmla="*/ 3605359 w 12193200"/>
              <a:gd name="connsiteY911" fmla="*/ 2150292 h 6858000"/>
              <a:gd name="connsiteX912" fmla="*/ 3595993 w 12193200"/>
              <a:gd name="connsiteY912" fmla="*/ 2186166 h 6858000"/>
              <a:gd name="connsiteX913" fmla="*/ 3552855 w 12193200"/>
              <a:gd name="connsiteY913" fmla="*/ 2206070 h 6858000"/>
              <a:gd name="connsiteX914" fmla="*/ 3525247 w 12193200"/>
              <a:gd name="connsiteY914" fmla="*/ 2198017 h 6858000"/>
              <a:gd name="connsiteX915" fmla="*/ 3514649 w 12193200"/>
              <a:gd name="connsiteY915" fmla="*/ 2181913 h 6858000"/>
              <a:gd name="connsiteX916" fmla="*/ 3423938 w 12193200"/>
              <a:gd name="connsiteY916" fmla="*/ 2181913 h 6858000"/>
              <a:gd name="connsiteX917" fmla="*/ 3425909 w 12193200"/>
              <a:gd name="connsiteY917" fmla="*/ 2192266 h 6858000"/>
              <a:gd name="connsiteX918" fmla="*/ 3456722 w 12193200"/>
              <a:gd name="connsiteY918" fmla="*/ 2237129 h 6858000"/>
              <a:gd name="connsiteX919" fmla="*/ 3554088 w 12193200"/>
              <a:gd name="connsiteY919" fmla="*/ 2269420 h 6858000"/>
              <a:gd name="connsiteX920" fmla="*/ 3647757 w 12193200"/>
              <a:gd name="connsiteY920" fmla="*/ 2239840 h 6858000"/>
              <a:gd name="connsiteX921" fmla="*/ 3682266 w 12193200"/>
              <a:gd name="connsiteY921" fmla="*/ 2186843 h 6858000"/>
              <a:gd name="connsiteX922" fmla="*/ 3686456 w 12193200"/>
              <a:gd name="connsiteY922" fmla="*/ 2138283 h 6858000"/>
              <a:gd name="connsiteX923" fmla="*/ 3686456 w 12193200"/>
              <a:gd name="connsiteY923" fmla="*/ 1925310 h 6858000"/>
              <a:gd name="connsiteX924" fmla="*/ 3605359 w 12193200"/>
              <a:gd name="connsiteY924" fmla="*/ 1925310 h 6858000"/>
              <a:gd name="connsiteX925" fmla="*/ 3605359 w 12193200"/>
              <a:gd name="connsiteY925" fmla="*/ 1949221 h 6858000"/>
              <a:gd name="connsiteX926" fmla="*/ 3581233 w 12193200"/>
              <a:gd name="connsiteY926" fmla="*/ 1929008 h 6858000"/>
              <a:gd name="connsiteX927" fmla="*/ 3536926 w 12193200"/>
              <a:gd name="connsiteY927" fmla="*/ 1918901 h 6858000"/>
              <a:gd name="connsiteX928" fmla="*/ 5817093 w 12193200"/>
              <a:gd name="connsiteY928" fmla="*/ 1918162 h 6858000"/>
              <a:gd name="connsiteX929" fmla="*/ 5717756 w 12193200"/>
              <a:gd name="connsiteY929" fmla="*/ 1960560 h 6858000"/>
              <a:gd name="connsiteX930" fmla="*/ 5688176 w 12193200"/>
              <a:gd name="connsiteY930" fmla="*/ 2039931 h 6858000"/>
              <a:gd name="connsiteX931" fmla="*/ 5717756 w 12193200"/>
              <a:gd name="connsiteY931" fmla="*/ 2119303 h 6858000"/>
              <a:gd name="connsiteX932" fmla="*/ 5817093 w 12193200"/>
              <a:gd name="connsiteY932" fmla="*/ 2161701 h 6858000"/>
              <a:gd name="connsiteX933" fmla="*/ 5869844 w 12193200"/>
              <a:gd name="connsiteY933" fmla="*/ 2149129 h 6858000"/>
              <a:gd name="connsiteX934" fmla="*/ 5869844 w 12193200"/>
              <a:gd name="connsiteY934" fmla="*/ 2080357 h 6858000"/>
              <a:gd name="connsiteX935" fmla="*/ 5828043 w 12193200"/>
              <a:gd name="connsiteY935" fmla="*/ 2095147 h 6858000"/>
              <a:gd name="connsiteX936" fmla="*/ 5788213 w 12193200"/>
              <a:gd name="connsiteY936" fmla="*/ 2079617 h 6858000"/>
              <a:gd name="connsiteX937" fmla="*/ 5772477 w 12193200"/>
              <a:gd name="connsiteY937" fmla="*/ 2039931 h 6858000"/>
              <a:gd name="connsiteX938" fmla="*/ 5788213 w 12193200"/>
              <a:gd name="connsiteY938" fmla="*/ 2000245 h 6858000"/>
              <a:gd name="connsiteX939" fmla="*/ 5828043 w 12193200"/>
              <a:gd name="connsiteY939" fmla="*/ 1984716 h 6858000"/>
              <a:gd name="connsiteX940" fmla="*/ 5869844 w 12193200"/>
              <a:gd name="connsiteY940" fmla="*/ 1999752 h 6858000"/>
              <a:gd name="connsiteX941" fmla="*/ 5869844 w 12193200"/>
              <a:gd name="connsiteY941" fmla="*/ 1930980 h 6858000"/>
              <a:gd name="connsiteX942" fmla="*/ 5817093 w 12193200"/>
              <a:gd name="connsiteY942" fmla="*/ 1918162 h 6858000"/>
              <a:gd name="connsiteX943" fmla="*/ 2631068 w 12193200"/>
              <a:gd name="connsiteY943" fmla="*/ 1918162 h 6858000"/>
              <a:gd name="connsiteX944" fmla="*/ 2556969 w 12193200"/>
              <a:gd name="connsiteY944" fmla="*/ 1945989 h 6858000"/>
              <a:gd name="connsiteX945" fmla="*/ 2516351 w 12193200"/>
              <a:gd name="connsiteY945" fmla="*/ 2039562 h 6858000"/>
              <a:gd name="connsiteX946" fmla="*/ 2555984 w 12193200"/>
              <a:gd name="connsiteY946" fmla="*/ 2132152 h 6858000"/>
              <a:gd name="connsiteX947" fmla="*/ 2631804 w 12193200"/>
              <a:gd name="connsiteY947" fmla="*/ 2161454 h 6858000"/>
              <a:gd name="connsiteX948" fmla="*/ 2678823 w 12193200"/>
              <a:gd name="connsiteY948" fmla="*/ 2149869 h 6858000"/>
              <a:gd name="connsiteX949" fmla="*/ 2702209 w 12193200"/>
              <a:gd name="connsiteY949" fmla="*/ 2128670 h 6858000"/>
              <a:gd name="connsiteX950" fmla="*/ 2702209 w 12193200"/>
              <a:gd name="connsiteY950" fmla="*/ 2154059 h 6858000"/>
              <a:gd name="connsiteX951" fmla="*/ 2783307 w 12193200"/>
              <a:gd name="connsiteY951" fmla="*/ 2154059 h 6858000"/>
              <a:gd name="connsiteX952" fmla="*/ 2783307 w 12193200"/>
              <a:gd name="connsiteY952" fmla="*/ 1925310 h 6858000"/>
              <a:gd name="connsiteX953" fmla="*/ 2702209 w 12193200"/>
              <a:gd name="connsiteY953" fmla="*/ 1925310 h 6858000"/>
              <a:gd name="connsiteX954" fmla="*/ 2702209 w 12193200"/>
              <a:gd name="connsiteY954" fmla="*/ 1947742 h 6858000"/>
              <a:gd name="connsiteX955" fmla="*/ 2676855 w 12193200"/>
              <a:gd name="connsiteY955" fmla="*/ 1928268 h 6858000"/>
              <a:gd name="connsiteX956" fmla="*/ 2631068 w 12193200"/>
              <a:gd name="connsiteY956" fmla="*/ 1918162 h 6858000"/>
              <a:gd name="connsiteX957" fmla="*/ 6183550 w 12193200"/>
              <a:gd name="connsiteY957" fmla="*/ 1917176 h 6858000"/>
              <a:gd name="connsiteX958" fmla="*/ 6102206 w 12193200"/>
              <a:gd name="connsiteY958" fmla="*/ 1945966 h 6858000"/>
              <a:gd name="connsiteX959" fmla="*/ 6081748 w 12193200"/>
              <a:gd name="connsiteY959" fmla="*/ 1998381 h 6858000"/>
              <a:gd name="connsiteX960" fmla="*/ 6086418 w 12193200"/>
              <a:gd name="connsiteY960" fmla="*/ 2024961 h 6858000"/>
              <a:gd name="connsiteX961" fmla="*/ 6119615 w 12193200"/>
              <a:gd name="connsiteY961" fmla="*/ 2054979 h 6858000"/>
              <a:gd name="connsiteX962" fmla="*/ 6148879 w 12193200"/>
              <a:gd name="connsiteY962" fmla="*/ 2062609 h 6858000"/>
              <a:gd name="connsiteX963" fmla="*/ 6174453 w 12193200"/>
              <a:gd name="connsiteY963" fmla="*/ 2070250 h 6858000"/>
              <a:gd name="connsiteX964" fmla="*/ 6183303 w 12193200"/>
              <a:gd name="connsiteY964" fmla="*/ 2084301 h 6858000"/>
              <a:gd name="connsiteX965" fmla="*/ 6157983 w 12193200"/>
              <a:gd name="connsiteY965" fmla="*/ 2101802 h 6858000"/>
              <a:gd name="connsiteX966" fmla="*/ 6093578 w 12193200"/>
              <a:gd name="connsiteY966" fmla="*/ 2079124 h 6858000"/>
              <a:gd name="connsiteX967" fmla="*/ 6064245 w 12193200"/>
              <a:gd name="connsiteY967" fmla="*/ 2136311 h 6858000"/>
              <a:gd name="connsiteX968" fmla="*/ 6155696 w 12193200"/>
              <a:gd name="connsiteY968" fmla="*/ 2162687 h 6858000"/>
              <a:gd name="connsiteX969" fmla="*/ 6238272 w 12193200"/>
              <a:gd name="connsiteY969" fmla="*/ 2136558 h 6858000"/>
              <a:gd name="connsiteX970" fmla="*/ 6264401 w 12193200"/>
              <a:gd name="connsiteY970" fmla="*/ 2076906 h 6858000"/>
              <a:gd name="connsiteX971" fmla="*/ 6245467 w 12193200"/>
              <a:gd name="connsiteY971" fmla="*/ 2029578 h 6858000"/>
              <a:gd name="connsiteX972" fmla="*/ 6198744 w 12193200"/>
              <a:gd name="connsiteY972" fmla="*/ 2008380 h 6858000"/>
              <a:gd name="connsiteX973" fmla="*/ 6172681 w 12193200"/>
              <a:gd name="connsiteY973" fmla="*/ 2001724 h 6858000"/>
              <a:gd name="connsiteX974" fmla="*/ 6162844 w 12193200"/>
              <a:gd name="connsiteY974" fmla="*/ 1989295 h 6858000"/>
              <a:gd name="connsiteX975" fmla="*/ 6187159 w 12193200"/>
              <a:gd name="connsiteY975" fmla="*/ 1972391 h 6858000"/>
              <a:gd name="connsiteX976" fmla="*/ 6230384 w 12193200"/>
              <a:gd name="connsiteY976" fmla="*/ 1984223 h 6858000"/>
              <a:gd name="connsiteX977" fmla="*/ 6257745 w 12193200"/>
              <a:gd name="connsiteY977" fmla="*/ 1931966 h 6858000"/>
              <a:gd name="connsiteX978" fmla="*/ 6183550 w 12193200"/>
              <a:gd name="connsiteY978" fmla="*/ 1917176 h 6858000"/>
              <a:gd name="connsiteX979" fmla="*/ 703983 w 12193200"/>
              <a:gd name="connsiteY979" fmla="*/ 1916930 h 6858000"/>
              <a:gd name="connsiteX980" fmla="*/ 595278 w 12193200"/>
              <a:gd name="connsiteY980" fmla="*/ 1958587 h 6858000"/>
              <a:gd name="connsiteX981" fmla="*/ 563726 w 12193200"/>
              <a:gd name="connsiteY981" fmla="*/ 2037713 h 6858000"/>
              <a:gd name="connsiteX982" fmla="*/ 595031 w 12193200"/>
              <a:gd name="connsiteY982" fmla="*/ 2121275 h 6858000"/>
              <a:gd name="connsiteX983" fmla="*/ 701518 w 12193200"/>
              <a:gd name="connsiteY983" fmla="*/ 2162687 h 6858000"/>
              <a:gd name="connsiteX984" fmla="*/ 807758 w 12193200"/>
              <a:gd name="connsiteY984" fmla="*/ 2121275 h 6858000"/>
              <a:gd name="connsiteX985" fmla="*/ 839063 w 12193200"/>
              <a:gd name="connsiteY985" fmla="*/ 2039685 h 6858000"/>
              <a:gd name="connsiteX986" fmla="*/ 807511 w 12193200"/>
              <a:gd name="connsiteY986" fmla="*/ 1958587 h 6858000"/>
              <a:gd name="connsiteX987" fmla="*/ 703983 w 12193200"/>
              <a:gd name="connsiteY987" fmla="*/ 1916930 h 6858000"/>
              <a:gd name="connsiteX988" fmla="*/ 5925738 w 12193200"/>
              <a:gd name="connsiteY988" fmla="*/ 1856538 h 6858000"/>
              <a:gd name="connsiteX989" fmla="*/ 5925738 w 12193200"/>
              <a:gd name="connsiteY989" fmla="*/ 1925310 h 6858000"/>
              <a:gd name="connsiteX990" fmla="*/ 5899116 w 12193200"/>
              <a:gd name="connsiteY990" fmla="*/ 1925310 h 6858000"/>
              <a:gd name="connsiteX991" fmla="*/ 5899116 w 12193200"/>
              <a:gd name="connsiteY991" fmla="*/ 1991618 h 6858000"/>
              <a:gd name="connsiteX992" fmla="*/ 5925738 w 12193200"/>
              <a:gd name="connsiteY992" fmla="*/ 1991618 h 6858000"/>
              <a:gd name="connsiteX993" fmla="*/ 5925738 w 12193200"/>
              <a:gd name="connsiteY993" fmla="*/ 2154059 h 6858000"/>
              <a:gd name="connsiteX994" fmla="*/ 6006835 w 12193200"/>
              <a:gd name="connsiteY994" fmla="*/ 2154059 h 6858000"/>
              <a:gd name="connsiteX995" fmla="*/ 6006835 w 12193200"/>
              <a:gd name="connsiteY995" fmla="*/ 1991618 h 6858000"/>
              <a:gd name="connsiteX996" fmla="*/ 6052930 w 12193200"/>
              <a:gd name="connsiteY996" fmla="*/ 1991618 h 6858000"/>
              <a:gd name="connsiteX997" fmla="*/ 6052930 w 12193200"/>
              <a:gd name="connsiteY997" fmla="*/ 1925310 h 6858000"/>
              <a:gd name="connsiteX998" fmla="*/ 6006835 w 12193200"/>
              <a:gd name="connsiteY998" fmla="*/ 1925310 h 6858000"/>
              <a:gd name="connsiteX999" fmla="*/ 6006835 w 12193200"/>
              <a:gd name="connsiteY999" fmla="*/ 1856538 h 6858000"/>
              <a:gd name="connsiteX1000" fmla="*/ 3925488 w 12193200"/>
              <a:gd name="connsiteY1000" fmla="*/ 1856538 h 6858000"/>
              <a:gd name="connsiteX1001" fmla="*/ 3925488 w 12193200"/>
              <a:gd name="connsiteY1001" fmla="*/ 1925310 h 6858000"/>
              <a:gd name="connsiteX1002" fmla="*/ 3898867 w 12193200"/>
              <a:gd name="connsiteY1002" fmla="*/ 1925310 h 6858000"/>
              <a:gd name="connsiteX1003" fmla="*/ 3898867 w 12193200"/>
              <a:gd name="connsiteY1003" fmla="*/ 1991618 h 6858000"/>
              <a:gd name="connsiteX1004" fmla="*/ 3925488 w 12193200"/>
              <a:gd name="connsiteY1004" fmla="*/ 1991618 h 6858000"/>
              <a:gd name="connsiteX1005" fmla="*/ 3925488 w 12193200"/>
              <a:gd name="connsiteY1005" fmla="*/ 2154059 h 6858000"/>
              <a:gd name="connsiteX1006" fmla="*/ 4006586 w 12193200"/>
              <a:gd name="connsiteY1006" fmla="*/ 2154059 h 6858000"/>
              <a:gd name="connsiteX1007" fmla="*/ 4006586 w 12193200"/>
              <a:gd name="connsiteY1007" fmla="*/ 1991618 h 6858000"/>
              <a:gd name="connsiteX1008" fmla="*/ 4052681 w 12193200"/>
              <a:gd name="connsiteY1008" fmla="*/ 1991618 h 6858000"/>
              <a:gd name="connsiteX1009" fmla="*/ 4052681 w 12193200"/>
              <a:gd name="connsiteY1009" fmla="*/ 1925310 h 6858000"/>
              <a:gd name="connsiteX1010" fmla="*/ 4006586 w 12193200"/>
              <a:gd name="connsiteY1010" fmla="*/ 1925310 h 6858000"/>
              <a:gd name="connsiteX1011" fmla="*/ 4006586 w 12193200"/>
              <a:gd name="connsiteY1011" fmla="*/ 1856538 h 6858000"/>
              <a:gd name="connsiteX1012" fmla="*/ 2849163 w 12193200"/>
              <a:gd name="connsiteY1012" fmla="*/ 1856538 h 6858000"/>
              <a:gd name="connsiteX1013" fmla="*/ 2849163 w 12193200"/>
              <a:gd name="connsiteY1013" fmla="*/ 1925310 h 6858000"/>
              <a:gd name="connsiteX1014" fmla="*/ 2822542 w 12193200"/>
              <a:gd name="connsiteY1014" fmla="*/ 1925310 h 6858000"/>
              <a:gd name="connsiteX1015" fmla="*/ 2822542 w 12193200"/>
              <a:gd name="connsiteY1015" fmla="*/ 1991618 h 6858000"/>
              <a:gd name="connsiteX1016" fmla="*/ 2849163 w 12193200"/>
              <a:gd name="connsiteY1016" fmla="*/ 1991618 h 6858000"/>
              <a:gd name="connsiteX1017" fmla="*/ 2849163 w 12193200"/>
              <a:gd name="connsiteY1017" fmla="*/ 2154059 h 6858000"/>
              <a:gd name="connsiteX1018" fmla="*/ 2930261 w 12193200"/>
              <a:gd name="connsiteY1018" fmla="*/ 2154059 h 6858000"/>
              <a:gd name="connsiteX1019" fmla="*/ 2930261 w 12193200"/>
              <a:gd name="connsiteY1019" fmla="*/ 1991618 h 6858000"/>
              <a:gd name="connsiteX1020" fmla="*/ 2976355 w 12193200"/>
              <a:gd name="connsiteY1020" fmla="*/ 1991618 h 6858000"/>
              <a:gd name="connsiteX1021" fmla="*/ 2976355 w 12193200"/>
              <a:gd name="connsiteY1021" fmla="*/ 1925310 h 6858000"/>
              <a:gd name="connsiteX1022" fmla="*/ 2930261 w 12193200"/>
              <a:gd name="connsiteY1022" fmla="*/ 1925310 h 6858000"/>
              <a:gd name="connsiteX1023" fmla="*/ 2930261 w 12193200"/>
              <a:gd name="connsiteY1023" fmla="*/ 1856538 h 6858000"/>
              <a:gd name="connsiteX1024" fmla="*/ 4828637 w 12193200"/>
              <a:gd name="connsiteY1024" fmla="*/ 1817591 h 6858000"/>
              <a:gd name="connsiteX1025" fmla="*/ 4828637 w 12193200"/>
              <a:gd name="connsiteY1025" fmla="*/ 2154059 h 6858000"/>
              <a:gd name="connsiteX1026" fmla="*/ 5020165 w 12193200"/>
              <a:gd name="connsiteY1026" fmla="*/ 2154059 h 6858000"/>
              <a:gd name="connsiteX1027" fmla="*/ 5020165 w 12193200"/>
              <a:gd name="connsiteY1027" fmla="*/ 2081096 h 6858000"/>
              <a:gd name="connsiteX1028" fmla="*/ 4916145 w 12193200"/>
              <a:gd name="connsiteY1028" fmla="*/ 2081096 h 6858000"/>
              <a:gd name="connsiteX1029" fmla="*/ 4916145 w 12193200"/>
              <a:gd name="connsiteY1029" fmla="*/ 2020951 h 6858000"/>
              <a:gd name="connsiteX1030" fmla="*/ 5014496 w 12193200"/>
              <a:gd name="connsiteY1030" fmla="*/ 2020951 h 6858000"/>
              <a:gd name="connsiteX1031" fmla="*/ 5014496 w 12193200"/>
              <a:gd name="connsiteY1031" fmla="*/ 1947988 h 6858000"/>
              <a:gd name="connsiteX1032" fmla="*/ 4916145 w 12193200"/>
              <a:gd name="connsiteY1032" fmla="*/ 1947988 h 6858000"/>
              <a:gd name="connsiteX1033" fmla="*/ 4916145 w 12193200"/>
              <a:gd name="connsiteY1033" fmla="*/ 1890554 h 6858000"/>
              <a:gd name="connsiteX1034" fmla="*/ 5020165 w 12193200"/>
              <a:gd name="connsiteY1034" fmla="*/ 1890554 h 6858000"/>
              <a:gd name="connsiteX1035" fmla="*/ 5020165 w 12193200"/>
              <a:gd name="connsiteY1035" fmla="*/ 1817591 h 6858000"/>
              <a:gd name="connsiteX1036" fmla="*/ 1360133 w 12193200"/>
              <a:gd name="connsiteY1036" fmla="*/ 1809457 h 6858000"/>
              <a:gd name="connsiteX1037" fmla="*/ 1273367 w 12193200"/>
              <a:gd name="connsiteY1037" fmla="*/ 1845649 h 6858000"/>
              <a:gd name="connsiteX1038" fmla="*/ 1245512 w 12193200"/>
              <a:gd name="connsiteY1038" fmla="*/ 1923204 h 6858000"/>
              <a:gd name="connsiteX1039" fmla="*/ 1272427 w 12193200"/>
              <a:gd name="connsiteY1039" fmla="*/ 1990170 h 6858000"/>
              <a:gd name="connsiteX1040" fmla="*/ 1295143 w 12193200"/>
              <a:gd name="connsiteY1040" fmla="*/ 2003465 h 6858000"/>
              <a:gd name="connsiteX1041" fmla="*/ 1336131 w 12193200"/>
              <a:gd name="connsiteY1041" fmla="*/ 2016761 h 6858000"/>
              <a:gd name="connsiteX1042" fmla="*/ 1374403 w 12193200"/>
              <a:gd name="connsiteY1042" fmla="*/ 2031951 h 6858000"/>
              <a:gd name="connsiteX1043" fmla="*/ 1389713 w 12193200"/>
              <a:gd name="connsiteY1043" fmla="*/ 2056851 h 6858000"/>
              <a:gd name="connsiteX1044" fmla="*/ 1375882 w 12193200"/>
              <a:gd name="connsiteY1044" fmla="*/ 2082248 h 6858000"/>
              <a:gd name="connsiteX1045" fmla="*/ 1346980 w 12193200"/>
              <a:gd name="connsiteY1045" fmla="*/ 2090217 h 6858000"/>
              <a:gd name="connsiteX1046" fmla="*/ 1269669 w 12193200"/>
              <a:gd name="connsiteY1046" fmla="*/ 2054475 h 6858000"/>
              <a:gd name="connsiteX1047" fmla="*/ 1232202 w 12193200"/>
              <a:gd name="connsiteY1047" fmla="*/ 2124973 h 6858000"/>
              <a:gd name="connsiteX1048" fmla="*/ 1349287 w 12193200"/>
              <a:gd name="connsiteY1048" fmla="*/ 2163180 h 6858000"/>
              <a:gd name="connsiteX1049" fmla="*/ 1405488 w 12193200"/>
              <a:gd name="connsiteY1049" fmla="*/ 2154048 h 6858000"/>
              <a:gd name="connsiteX1050" fmla="*/ 1480423 w 12193200"/>
              <a:gd name="connsiteY1050" fmla="*/ 2042750 h 6858000"/>
              <a:gd name="connsiteX1051" fmla="*/ 1463385 w 12193200"/>
              <a:gd name="connsiteY1051" fmla="*/ 1988213 h 6858000"/>
              <a:gd name="connsiteX1052" fmla="*/ 1397212 w 12193200"/>
              <a:gd name="connsiteY1052" fmla="*/ 1949714 h 6858000"/>
              <a:gd name="connsiteX1053" fmla="*/ 1352765 w 12193200"/>
              <a:gd name="connsiteY1053" fmla="*/ 1934373 h 6858000"/>
              <a:gd name="connsiteX1054" fmla="*/ 1336223 w 12193200"/>
              <a:gd name="connsiteY1054" fmla="*/ 1911368 h 6858000"/>
              <a:gd name="connsiteX1055" fmla="*/ 1348825 w 12193200"/>
              <a:gd name="connsiteY1055" fmla="*/ 1889595 h 6858000"/>
              <a:gd name="connsiteX1056" fmla="*/ 1374033 w 12193200"/>
              <a:gd name="connsiteY1056" fmla="*/ 1882420 h 6858000"/>
              <a:gd name="connsiteX1057" fmla="*/ 1431864 w 12193200"/>
              <a:gd name="connsiteY1057" fmla="*/ 1904851 h 6858000"/>
              <a:gd name="connsiteX1058" fmla="*/ 1466866 w 12193200"/>
              <a:gd name="connsiteY1058" fmla="*/ 1836818 h 6858000"/>
              <a:gd name="connsiteX1059" fmla="*/ 1360133 w 12193200"/>
              <a:gd name="connsiteY1059" fmla="*/ 1809457 h 6858000"/>
              <a:gd name="connsiteX1060" fmla="*/ 3042023 w 12193200"/>
              <a:gd name="connsiteY1060" fmla="*/ 1792202 h 6858000"/>
              <a:gd name="connsiteX1061" fmla="*/ 3009943 w 12193200"/>
              <a:gd name="connsiteY1061" fmla="*/ 1805353 h 6858000"/>
              <a:gd name="connsiteX1062" fmla="*/ 2996792 w 12193200"/>
              <a:gd name="connsiteY1062" fmla="*/ 1837434 h 6858000"/>
              <a:gd name="connsiteX1063" fmla="*/ 3009943 w 12193200"/>
              <a:gd name="connsiteY1063" fmla="*/ 1869639 h 6858000"/>
              <a:gd name="connsiteX1064" fmla="*/ 3042023 w 12193200"/>
              <a:gd name="connsiteY1064" fmla="*/ 1882913 h 6858000"/>
              <a:gd name="connsiteX1065" fmla="*/ 3074351 w 12193200"/>
              <a:gd name="connsiteY1065" fmla="*/ 1869762 h 6858000"/>
              <a:gd name="connsiteX1066" fmla="*/ 3087502 w 12193200"/>
              <a:gd name="connsiteY1066" fmla="*/ 1837434 h 6858000"/>
              <a:gd name="connsiteX1067" fmla="*/ 3074228 w 12193200"/>
              <a:gd name="connsiteY1067" fmla="*/ 1805353 h 6858000"/>
              <a:gd name="connsiteX1068" fmla="*/ 3042023 w 12193200"/>
              <a:gd name="connsiteY1068" fmla="*/ 1792202 h 6858000"/>
              <a:gd name="connsiteX1069" fmla="*/ 1565649 w 12193200"/>
              <a:gd name="connsiteY1069" fmla="*/ 1792202 h 6858000"/>
              <a:gd name="connsiteX1070" fmla="*/ 1533567 w 12193200"/>
              <a:gd name="connsiteY1070" fmla="*/ 1805353 h 6858000"/>
              <a:gd name="connsiteX1071" fmla="*/ 1520417 w 12193200"/>
              <a:gd name="connsiteY1071" fmla="*/ 1837434 h 6858000"/>
              <a:gd name="connsiteX1072" fmla="*/ 1533567 w 12193200"/>
              <a:gd name="connsiteY1072" fmla="*/ 1869639 h 6858000"/>
              <a:gd name="connsiteX1073" fmla="*/ 1565649 w 12193200"/>
              <a:gd name="connsiteY1073" fmla="*/ 1882913 h 6858000"/>
              <a:gd name="connsiteX1074" fmla="*/ 1597976 w 12193200"/>
              <a:gd name="connsiteY1074" fmla="*/ 1869762 h 6858000"/>
              <a:gd name="connsiteX1075" fmla="*/ 1611127 w 12193200"/>
              <a:gd name="connsiteY1075" fmla="*/ 1837434 h 6858000"/>
              <a:gd name="connsiteX1076" fmla="*/ 1597853 w 12193200"/>
              <a:gd name="connsiteY1076" fmla="*/ 1805353 h 6858000"/>
              <a:gd name="connsiteX1077" fmla="*/ 1565649 w 12193200"/>
              <a:gd name="connsiteY1077" fmla="*/ 1792202 h 6858000"/>
              <a:gd name="connsiteX1078" fmla="*/ 4078047 w 12193200"/>
              <a:gd name="connsiteY1078" fmla="*/ 1783821 h 6858000"/>
              <a:gd name="connsiteX1079" fmla="*/ 4078047 w 12193200"/>
              <a:gd name="connsiteY1079" fmla="*/ 2154059 h 6858000"/>
              <a:gd name="connsiteX1080" fmla="*/ 4159144 w 12193200"/>
              <a:gd name="connsiteY1080" fmla="*/ 2154059 h 6858000"/>
              <a:gd name="connsiteX1081" fmla="*/ 4159144 w 12193200"/>
              <a:gd name="connsiteY1081" fmla="*/ 2031550 h 6858000"/>
              <a:gd name="connsiteX1082" fmla="*/ 4170414 w 12193200"/>
              <a:gd name="connsiteY1082" fmla="*/ 1995989 h 6858000"/>
              <a:gd name="connsiteX1083" fmla="*/ 4201279 w 12193200"/>
              <a:gd name="connsiteY1083" fmla="*/ 1983484 h 6858000"/>
              <a:gd name="connsiteX1084" fmla="*/ 4231409 w 12193200"/>
              <a:gd name="connsiteY1084" fmla="*/ 1998007 h 6858000"/>
              <a:gd name="connsiteX1085" fmla="*/ 4238269 w 12193200"/>
              <a:gd name="connsiteY1085" fmla="*/ 2038371 h 6858000"/>
              <a:gd name="connsiteX1086" fmla="*/ 4238269 w 12193200"/>
              <a:gd name="connsiteY1086" fmla="*/ 2154059 h 6858000"/>
              <a:gd name="connsiteX1087" fmla="*/ 4319366 w 12193200"/>
              <a:gd name="connsiteY1087" fmla="*/ 2154059 h 6858000"/>
              <a:gd name="connsiteX1088" fmla="*/ 4319366 w 12193200"/>
              <a:gd name="connsiteY1088" fmla="*/ 2008380 h 6858000"/>
              <a:gd name="connsiteX1089" fmla="*/ 4293033 w 12193200"/>
              <a:gd name="connsiteY1089" fmla="*/ 1940347 h 6858000"/>
              <a:gd name="connsiteX1090" fmla="*/ 4232981 w 12193200"/>
              <a:gd name="connsiteY1090" fmla="*/ 1920134 h 6858000"/>
              <a:gd name="connsiteX1091" fmla="*/ 4184987 w 12193200"/>
              <a:gd name="connsiteY1091" fmla="*/ 1931226 h 6858000"/>
              <a:gd name="connsiteX1092" fmla="*/ 4159144 w 12193200"/>
              <a:gd name="connsiteY1092" fmla="*/ 1954150 h 6858000"/>
              <a:gd name="connsiteX1093" fmla="*/ 4159144 w 12193200"/>
              <a:gd name="connsiteY1093" fmla="*/ 1783821 h 6858000"/>
              <a:gd name="connsiteX1094" fmla="*/ 2392121 w 12193200"/>
              <a:gd name="connsiteY1094" fmla="*/ 1783821 h 6858000"/>
              <a:gd name="connsiteX1095" fmla="*/ 2392121 w 12193200"/>
              <a:gd name="connsiteY1095" fmla="*/ 2154059 h 6858000"/>
              <a:gd name="connsiteX1096" fmla="*/ 2473219 w 12193200"/>
              <a:gd name="connsiteY1096" fmla="*/ 2154059 h 6858000"/>
              <a:gd name="connsiteX1097" fmla="*/ 2473219 w 12193200"/>
              <a:gd name="connsiteY1097" fmla="*/ 1783821 h 6858000"/>
              <a:gd name="connsiteX1098" fmla="*/ 5348802 w 12193200"/>
              <a:gd name="connsiteY1098" fmla="*/ 1783082 h 6858000"/>
              <a:gd name="connsiteX1099" fmla="*/ 5272387 w 12193200"/>
              <a:gd name="connsiteY1099" fmla="*/ 1817098 h 6858000"/>
              <a:gd name="connsiteX1100" fmla="*/ 5246751 w 12193200"/>
              <a:gd name="connsiteY1100" fmla="*/ 1894991 h 6858000"/>
              <a:gd name="connsiteX1101" fmla="*/ 5246751 w 12193200"/>
              <a:gd name="connsiteY1101" fmla="*/ 1925310 h 6858000"/>
              <a:gd name="connsiteX1102" fmla="*/ 5217911 w 12193200"/>
              <a:gd name="connsiteY1102" fmla="*/ 1925310 h 6858000"/>
              <a:gd name="connsiteX1103" fmla="*/ 5217911 w 12193200"/>
              <a:gd name="connsiteY1103" fmla="*/ 1991864 h 6858000"/>
              <a:gd name="connsiteX1104" fmla="*/ 5246751 w 12193200"/>
              <a:gd name="connsiteY1104" fmla="*/ 1991864 h 6858000"/>
              <a:gd name="connsiteX1105" fmla="*/ 5246751 w 12193200"/>
              <a:gd name="connsiteY1105" fmla="*/ 2154059 h 6858000"/>
              <a:gd name="connsiteX1106" fmla="*/ 5327849 w 12193200"/>
              <a:gd name="connsiteY1106" fmla="*/ 2154059 h 6858000"/>
              <a:gd name="connsiteX1107" fmla="*/ 5327849 w 12193200"/>
              <a:gd name="connsiteY1107" fmla="*/ 1991864 h 6858000"/>
              <a:gd name="connsiteX1108" fmla="*/ 5384543 w 12193200"/>
              <a:gd name="connsiteY1108" fmla="*/ 1991864 h 6858000"/>
              <a:gd name="connsiteX1109" fmla="*/ 5384543 w 12193200"/>
              <a:gd name="connsiteY1109" fmla="*/ 1925310 h 6858000"/>
              <a:gd name="connsiteX1110" fmla="*/ 5327849 w 12193200"/>
              <a:gd name="connsiteY1110" fmla="*/ 1925310 h 6858000"/>
              <a:gd name="connsiteX1111" fmla="*/ 5327849 w 12193200"/>
              <a:gd name="connsiteY1111" fmla="*/ 1900576 h 6858000"/>
              <a:gd name="connsiteX1112" fmla="*/ 5332266 w 12193200"/>
              <a:gd name="connsiteY1112" fmla="*/ 1865208 h 6858000"/>
              <a:gd name="connsiteX1113" fmla="*/ 5356319 w 12193200"/>
              <a:gd name="connsiteY1113" fmla="*/ 1852594 h 6858000"/>
              <a:gd name="connsiteX1114" fmla="*/ 5384543 w 12193200"/>
              <a:gd name="connsiteY1114" fmla="*/ 1861714 h 6858000"/>
              <a:gd name="connsiteX1115" fmla="*/ 5384543 w 12193200"/>
              <a:gd name="connsiteY1115" fmla="*/ 1791432 h 6858000"/>
              <a:gd name="connsiteX1116" fmla="*/ 5348802 w 12193200"/>
              <a:gd name="connsiteY1116" fmla="*/ 1783082 h 6858000"/>
              <a:gd name="connsiteX1117" fmla="*/ 5177351 w 12193200"/>
              <a:gd name="connsiteY1117" fmla="*/ 1783082 h 6858000"/>
              <a:gd name="connsiteX1118" fmla="*/ 5100937 w 12193200"/>
              <a:gd name="connsiteY1118" fmla="*/ 1817098 h 6858000"/>
              <a:gd name="connsiteX1119" fmla="*/ 5075301 w 12193200"/>
              <a:gd name="connsiteY1119" fmla="*/ 1894991 h 6858000"/>
              <a:gd name="connsiteX1120" fmla="*/ 5075301 w 12193200"/>
              <a:gd name="connsiteY1120" fmla="*/ 1925310 h 6858000"/>
              <a:gd name="connsiteX1121" fmla="*/ 5046461 w 12193200"/>
              <a:gd name="connsiteY1121" fmla="*/ 1925310 h 6858000"/>
              <a:gd name="connsiteX1122" fmla="*/ 5046461 w 12193200"/>
              <a:gd name="connsiteY1122" fmla="*/ 1991864 h 6858000"/>
              <a:gd name="connsiteX1123" fmla="*/ 5075301 w 12193200"/>
              <a:gd name="connsiteY1123" fmla="*/ 1991864 h 6858000"/>
              <a:gd name="connsiteX1124" fmla="*/ 5075301 w 12193200"/>
              <a:gd name="connsiteY1124" fmla="*/ 2154059 h 6858000"/>
              <a:gd name="connsiteX1125" fmla="*/ 5156400 w 12193200"/>
              <a:gd name="connsiteY1125" fmla="*/ 2154059 h 6858000"/>
              <a:gd name="connsiteX1126" fmla="*/ 5156400 w 12193200"/>
              <a:gd name="connsiteY1126" fmla="*/ 1991864 h 6858000"/>
              <a:gd name="connsiteX1127" fmla="*/ 5213093 w 12193200"/>
              <a:gd name="connsiteY1127" fmla="*/ 1991864 h 6858000"/>
              <a:gd name="connsiteX1128" fmla="*/ 5213093 w 12193200"/>
              <a:gd name="connsiteY1128" fmla="*/ 1925310 h 6858000"/>
              <a:gd name="connsiteX1129" fmla="*/ 5156400 w 12193200"/>
              <a:gd name="connsiteY1129" fmla="*/ 1925310 h 6858000"/>
              <a:gd name="connsiteX1130" fmla="*/ 5156400 w 12193200"/>
              <a:gd name="connsiteY1130" fmla="*/ 1900576 h 6858000"/>
              <a:gd name="connsiteX1131" fmla="*/ 5160816 w 12193200"/>
              <a:gd name="connsiteY1131" fmla="*/ 1865208 h 6858000"/>
              <a:gd name="connsiteX1132" fmla="*/ 5184870 w 12193200"/>
              <a:gd name="connsiteY1132" fmla="*/ 1852594 h 6858000"/>
              <a:gd name="connsiteX1133" fmla="*/ 5213093 w 12193200"/>
              <a:gd name="connsiteY1133" fmla="*/ 1861714 h 6858000"/>
              <a:gd name="connsiteX1134" fmla="*/ 5213093 w 12193200"/>
              <a:gd name="connsiteY1134" fmla="*/ 1791432 h 6858000"/>
              <a:gd name="connsiteX1135" fmla="*/ 5177351 w 12193200"/>
              <a:gd name="connsiteY1135" fmla="*/ 1783082 h 6858000"/>
              <a:gd name="connsiteX1136" fmla="*/ 510101 w 12193200"/>
              <a:gd name="connsiteY1136" fmla="*/ 1783082 h 6858000"/>
              <a:gd name="connsiteX1137" fmla="*/ 433687 w 12193200"/>
              <a:gd name="connsiteY1137" fmla="*/ 1817098 h 6858000"/>
              <a:gd name="connsiteX1138" fmla="*/ 408052 w 12193200"/>
              <a:gd name="connsiteY1138" fmla="*/ 1894991 h 6858000"/>
              <a:gd name="connsiteX1139" fmla="*/ 408052 w 12193200"/>
              <a:gd name="connsiteY1139" fmla="*/ 1925310 h 6858000"/>
              <a:gd name="connsiteX1140" fmla="*/ 379212 w 12193200"/>
              <a:gd name="connsiteY1140" fmla="*/ 1925310 h 6858000"/>
              <a:gd name="connsiteX1141" fmla="*/ 379212 w 12193200"/>
              <a:gd name="connsiteY1141" fmla="*/ 1991864 h 6858000"/>
              <a:gd name="connsiteX1142" fmla="*/ 408052 w 12193200"/>
              <a:gd name="connsiteY1142" fmla="*/ 1991864 h 6858000"/>
              <a:gd name="connsiteX1143" fmla="*/ 408052 w 12193200"/>
              <a:gd name="connsiteY1143" fmla="*/ 2154059 h 6858000"/>
              <a:gd name="connsiteX1144" fmla="*/ 489149 w 12193200"/>
              <a:gd name="connsiteY1144" fmla="*/ 2154059 h 6858000"/>
              <a:gd name="connsiteX1145" fmla="*/ 489149 w 12193200"/>
              <a:gd name="connsiteY1145" fmla="*/ 1991864 h 6858000"/>
              <a:gd name="connsiteX1146" fmla="*/ 545844 w 12193200"/>
              <a:gd name="connsiteY1146" fmla="*/ 1991864 h 6858000"/>
              <a:gd name="connsiteX1147" fmla="*/ 545844 w 12193200"/>
              <a:gd name="connsiteY1147" fmla="*/ 1925310 h 6858000"/>
              <a:gd name="connsiteX1148" fmla="*/ 489149 w 12193200"/>
              <a:gd name="connsiteY1148" fmla="*/ 1925310 h 6858000"/>
              <a:gd name="connsiteX1149" fmla="*/ 489149 w 12193200"/>
              <a:gd name="connsiteY1149" fmla="*/ 1900576 h 6858000"/>
              <a:gd name="connsiteX1150" fmla="*/ 493567 w 12193200"/>
              <a:gd name="connsiteY1150" fmla="*/ 1865208 h 6858000"/>
              <a:gd name="connsiteX1151" fmla="*/ 517619 w 12193200"/>
              <a:gd name="connsiteY1151" fmla="*/ 1852594 h 6858000"/>
              <a:gd name="connsiteX1152" fmla="*/ 545844 w 12193200"/>
              <a:gd name="connsiteY1152" fmla="*/ 1861714 h 6858000"/>
              <a:gd name="connsiteX1153" fmla="*/ 545844 w 12193200"/>
              <a:gd name="connsiteY1153" fmla="*/ 1791432 h 6858000"/>
              <a:gd name="connsiteX1154" fmla="*/ 510101 w 12193200"/>
              <a:gd name="connsiteY1154" fmla="*/ 1783082 h 6858000"/>
              <a:gd name="connsiteX1155" fmla="*/ 2586724 w 12193200"/>
              <a:gd name="connsiteY1155" fmla="*/ 1403217 h 6858000"/>
              <a:gd name="connsiteX1156" fmla="*/ 2586724 w 12193200"/>
              <a:gd name="connsiteY1156" fmla="*/ 1455474 h 6858000"/>
              <a:gd name="connsiteX1157" fmla="*/ 2694689 w 12193200"/>
              <a:gd name="connsiteY1157" fmla="*/ 1455474 h 6858000"/>
              <a:gd name="connsiteX1158" fmla="*/ 2694689 w 12193200"/>
              <a:gd name="connsiteY1158" fmla="*/ 1403217 h 6858000"/>
              <a:gd name="connsiteX1159" fmla="*/ 10606038 w 12193200"/>
              <a:gd name="connsiteY1159" fmla="*/ 1378320 h 6858000"/>
              <a:gd name="connsiteX1160" fmla="*/ 10642838 w 12193200"/>
              <a:gd name="connsiteY1160" fmla="*/ 1393409 h 6858000"/>
              <a:gd name="connsiteX1161" fmla="*/ 10658048 w 12193200"/>
              <a:gd name="connsiteY1161" fmla="*/ 1430085 h 6858000"/>
              <a:gd name="connsiteX1162" fmla="*/ 10642961 w 12193200"/>
              <a:gd name="connsiteY1162" fmla="*/ 1466884 h 6858000"/>
              <a:gd name="connsiteX1163" fmla="*/ 10606038 w 12193200"/>
              <a:gd name="connsiteY1163" fmla="*/ 1481849 h 6858000"/>
              <a:gd name="connsiteX1164" fmla="*/ 10566541 w 12193200"/>
              <a:gd name="connsiteY1164" fmla="*/ 1463693 h 6858000"/>
              <a:gd name="connsiteX1165" fmla="*/ 10554027 w 12193200"/>
              <a:gd name="connsiteY1165" fmla="*/ 1430085 h 6858000"/>
              <a:gd name="connsiteX1166" fmla="*/ 10566541 w 12193200"/>
              <a:gd name="connsiteY1166" fmla="*/ 1396477 h 6858000"/>
              <a:gd name="connsiteX1167" fmla="*/ 10606038 w 12193200"/>
              <a:gd name="connsiteY1167" fmla="*/ 1378320 h 6858000"/>
              <a:gd name="connsiteX1168" fmla="*/ 8510538 w 12193200"/>
              <a:gd name="connsiteY1168" fmla="*/ 1378320 h 6858000"/>
              <a:gd name="connsiteX1169" fmla="*/ 8547336 w 12193200"/>
              <a:gd name="connsiteY1169" fmla="*/ 1393409 h 6858000"/>
              <a:gd name="connsiteX1170" fmla="*/ 8562548 w 12193200"/>
              <a:gd name="connsiteY1170" fmla="*/ 1430085 h 6858000"/>
              <a:gd name="connsiteX1171" fmla="*/ 8547460 w 12193200"/>
              <a:gd name="connsiteY1171" fmla="*/ 1466884 h 6858000"/>
              <a:gd name="connsiteX1172" fmla="*/ 8510538 w 12193200"/>
              <a:gd name="connsiteY1172" fmla="*/ 1481849 h 6858000"/>
              <a:gd name="connsiteX1173" fmla="*/ 8471040 w 12193200"/>
              <a:gd name="connsiteY1173" fmla="*/ 1463693 h 6858000"/>
              <a:gd name="connsiteX1174" fmla="*/ 8458527 w 12193200"/>
              <a:gd name="connsiteY1174" fmla="*/ 1430085 h 6858000"/>
              <a:gd name="connsiteX1175" fmla="*/ 8471040 w 12193200"/>
              <a:gd name="connsiteY1175" fmla="*/ 1396477 h 6858000"/>
              <a:gd name="connsiteX1176" fmla="*/ 8510538 w 12193200"/>
              <a:gd name="connsiteY1176" fmla="*/ 1378320 h 6858000"/>
              <a:gd name="connsiteX1177" fmla="*/ 7986663 w 12193200"/>
              <a:gd name="connsiteY1177" fmla="*/ 1378320 h 6858000"/>
              <a:gd name="connsiteX1178" fmla="*/ 8023462 w 12193200"/>
              <a:gd name="connsiteY1178" fmla="*/ 1393409 h 6858000"/>
              <a:gd name="connsiteX1179" fmla="*/ 8038674 w 12193200"/>
              <a:gd name="connsiteY1179" fmla="*/ 1430085 h 6858000"/>
              <a:gd name="connsiteX1180" fmla="*/ 8023585 w 12193200"/>
              <a:gd name="connsiteY1180" fmla="*/ 1466884 h 6858000"/>
              <a:gd name="connsiteX1181" fmla="*/ 7986663 w 12193200"/>
              <a:gd name="connsiteY1181" fmla="*/ 1481849 h 6858000"/>
              <a:gd name="connsiteX1182" fmla="*/ 7947165 w 12193200"/>
              <a:gd name="connsiteY1182" fmla="*/ 1463693 h 6858000"/>
              <a:gd name="connsiteX1183" fmla="*/ 7934652 w 12193200"/>
              <a:gd name="connsiteY1183" fmla="*/ 1430085 h 6858000"/>
              <a:gd name="connsiteX1184" fmla="*/ 7947165 w 12193200"/>
              <a:gd name="connsiteY1184" fmla="*/ 1396477 h 6858000"/>
              <a:gd name="connsiteX1185" fmla="*/ 7986663 w 12193200"/>
              <a:gd name="connsiteY1185" fmla="*/ 1378320 h 6858000"/>
              <a:gd name="connsiteX1186" fmla="*/ 3471814 w 12193200"/>
              <a:gd name="connsiteY1186" fmla="*/ 1378320 h 6858000"/>
              <a:gd name="connsiteX1187" fmla="*/ 3508613 w 12193200"/>
              <a:gd name="connsiteY1187" fmla="*/ 1393409 h 6858000"/>
              <a:gd name="connsiteX1188" fmla="*/ 3523824 w 12193200"/>
              <a:gd name="connsiteY1188" fmla="*/ 1430085 h 6858000"/>
              <a:gd name="connsiteX1189" fmla="*/ 3508736 w 12193200"/>
              <a:gd name="connsiteY1189" fmla="*/ 1466884 h 6858000"/>
              <a:gd name="connsiteX1190" fmla="*/ 3471814 w 12193200"/>
              <a:gd name="connsiteY1190" fmla="*/ 1481849 h 6858000"/>
              <a:gd name="connsiteX1191" fmla="*/ 3432317 w 12193200"/>
              <a:gd name="connsiteY1191" fmla="*/ 1463693 h 6858000"/>
              <a:gd name="connsiteX1192" fmla="*/ 3419803 w 12193200"/>
              <a:gd name="connsiteY1192" fmla="*/ 1430085 h 6858000"/>
              <a:gd name="connsiteX1193" fmla="*/ 3432317 w 12193200"/>
              <a:gd name="connsiteY1193" fmla="*/ 1396477 h 6858000"/>
              <a:gd name="connsiteX1194" fmla="*/ 3471814 w 12193200"/>
              <a:gd name="connsiteY1194" fmla="*/ 1378320 h 6858000"/>
              <a:gd name="connsiteX1195" fmla="*/ 5808889 w 12193200"/>
              <a:gd name="connsiteY1195" fmla="*/ 1378074 h 6858000"/>
              <a:gd name="connsiteX1196" fmla="*/ 5848633 w 12193200"/>
              <a:gd name="connsiteY1196" fmla="*/ 1396357 h 6858000"/>
              <a:gd name="connsiteX1197" fmla="*/ 5860900 w 12193200"/>
              <a:gd name="connsiteY1197" fmla="*/ 1430208 h 6858000"/>
              <a:gd name="connsiteX1198" fmla="*/ 5848386 w 12193200"/>
              <a:gd name="connsiteY1198" fmla="*/ 1464059 h 6858000"/>
              <a:gd name="connsiteX1199" fmla="*/ 5808889 w 12193200"/>
              <a:gd name="connsiteY1199" fmla="*/ 1482342 h 6858000"/>
              <a:gd name="connsiteX1200" fmla="*/ 5772090 w 12193200"/>
              <a:gd name="connsiteY1200" fmla="*/ 1467146 h 6858000"/>
              <a:gd name="connsiteX1201" fmla="*/ 5756878 w 12193200"/>
              <a:gd name="connsiteY1201" fmla="*/ 1430208 h 6858000"/>
              <a:gd name="connsiteX1202" fmla="*/ 5771967 w 12193200"/>
              <a:gd name="connsiteY1202" fmla="*/ 1393147 h 6858000"/>
              <a:gd name="connsiteX1203" fmla="*/ 5808889 w 12193200"/>
              <a:gd name="connsiteY1203" fmla="*/ 1378074 h 6858000"/>
              <a:gd name="connsiteX1204" fmla="*/ 11217117 w 12193200"/>
              <a:gd name="connsiteY1204" fmla="*/ 1376842 h 6858000"/>
              <a:gd name="connsiteX1205" fmla="*/ 11254778 w 12193200"/>
              <a:gd name="connsiteY1205" fmla="*/ 1392319 h 6858000"/>
              <a:gd name="connsiteX1206" fmla="*/ 11270360 w 12193200"/>
              <a:gd name="connsiteY1206" fmla="*/ 1430085 h 6858000"/>
              <a:gd name="connsiteX1207" fmla="*/ 11254902 w 12193200"/>
              <a:gd name="connsiteY1207" fmla="*/ 1468097 h 6858000"/>
              <a:gd name="connsiteX1208" fmla="*/ 11217117 w 12193200"/>
              <a:gd name="connsiteY1208" fmla="*/ 1483574 h 6858000"/>
              <a:gd name="connsiteX1209" fmla="*/ 11176387 w 12193200"/>
              <a:gd name="connsiteY1209" fmla="*/ 1464752 h 6858000"/>
              <a:gd name="connsiteX1210" fmla="*/ 11163627 w 12193200"/>
              <a:gd name="connsiteY1210" fmla="*/ 1430085 h 6858000"/>
              <a:gd name="connsiteX1211" fmla="*/ 11176387 w 12193200"/>
              <a:gd name="connsiteY1211" fmla="*/ 1395664 h 6858000"/>
              <a:gd name="connsiteX1212" fmla="*/ 11217117 w 12193200"/>
              <a:gd name="connsiteY1212" fmla="*/ 1376842 h 6858000"/>
              <a:gd name="connsiteX1213" fmla="*/ 5492592 w 12193200"/>
              <a:gd name="connsiteY1213" fmla="*/ 1376842 h 6858000"/>
              <a:gd name="connsiteX1214" fmla="*/ 5530255 w 12193200"/>
              <a:gd name="connsiteY1214" fmla="*/ 1392319 h 6858000"/>
              <a:gd name="connsiteX1215" fmla="*/ 5545836 w 12193200"/>
              <a:gd name="connsiteY1215" fmla="*/ 1430085 h 6858000"/>
              <a:gd name="connsiteX1216" fmla="*/ 5530378 w 12193200"/>
              <a:gd name="connsiteY1216" fmla="*/ 1468097 h 6858000"/>
              <a:gd name="connsiteX1217" fmla="*/ 5492592 w 12193200"/>
              <a:gd name="connsiteY1217" fmla="*/ 1483574 h 6858000"/>
              <a:gd name="connsiteX1218" fmla="*/ 5451862 w 12193200"/>
              <a:gd name="connsiteY1218" fmla="*/ 1464752 h 6858000"/>
              <a:gd name="connsiteX1219" fmla="*/ 5439102 w 12193200"/>
              <a:gd name="connsiteY1219" fmla="*/ 1430085 h 6858000"/>
              <a:gd name="connsiteX1220" fmla="*/ 5451862 w 12193200"/>
              <a:gd name="connsiteY1220" fmla="*/ 1395664 h 6858000"/>
              <a:gd name="connsiteX1221" fmla="*/ 5492592 w 12193200"/>
              <a:gd name="connsiteY1221" fmla="*/ 1376842 h 6858000"/>
              <a:gd name="connsiteX1222" fmla="*/ 530068 w 12193200"/>
              <a:gd name="connsiteY1222" fmla="*/ 1376842 h 6858000"/>
              <a:gd name="connsiteX1223" fmla="*/ 567730 w 12193200"/>
              <a:gd name="connsiteY1223" fmla="*/ 1392319 h 6858000"/>
              <a:gd name="connsiteX1224" fmla="*/ 583311 w 12193200"/>
              <a:gd name="connsiteY1224" fmla="*/ 1430085 h 6858000"/>
              <a:gd name="connsiteX1225" fmla="*/ 567853 w 12193200"/>
              <a:gd name="connsiteY1225" fmla="*/ 1468097 h 6858000"/>
              <a:gd name="connsiteX1226" fmla="*/ 530068 w 12193200"/>
              <a:gd name="connsiteY1226" fmla="*/ 1483574 h 6858000"/>
              <a:gd name="connsiteX1227" fmla="*/ 489338 w 12193200"/>
              <a:gd name="connsiteY1227" fmla="*/ 1464752 h 6858000"/>
              <a:gd name="connsiteX1228" fmla="*/ 476578 w 12193200"/>
              <a:gd name="connsiteY1228" fmla="*/ 1430085 h 6858000"/>
              <a:gd name="connsiteX1229" fmla="*/ 489338 w 12193200"/>
              <a:gd name="connsiteY1229" fmla="*/ 1395664 h 6858000"/>
              <a:gd name="connsiteX1230" fmla="*/ 530068 w 12193200"/>
              <a:gd name="connsiteY1230" fmla="*/ 1376842 h 6858000"/>
              <a:gd name="connsiteX1231" fmla="*/ 9704772 w 12193200"/>
              <a:gd name="connsiteY1231" fmla="*/ 1360326 h 6858000"/>
              <a:gd name="connsiteX1232" fmla="*/ 9750620 w 12193200"/>
              <a:gd name="connsiteY1232" fmla="*/ 1399026 h 6858000"/>
              <a:gd name="connsiteX1233" fmla="*/ 9658677 w 12193200"/>
              <a:gd name="connsiteY1233" fmla="*/ 1399026 h 6858000"/>
              <a:gd name="connsiteX1234" fmla="*/ 9671425 w 12193200"/>
              <a:gd name="connsiteY1234" fmla="*/ 1372640 h 6858000"/>
              <a:gd name="connsiteX1235" fmla="*/ 9704772 w 12193200"/>
              <a:gd name="connsiteY1235" fmla="*/ 1360326 h 6858000"/>
              <a:gd name="connsiteX1236" fmla="*/ 9257097 w 12193200"/>
              <a:gd name="connsiteY1236" fmla="*/ 1360326 h 6858000"/>
              <a:gd name="connsiteX1237" fmla="*/ 9302945 w 12193200"/>
              <a:gd name="connsiteY1237" fmla="*/ 1399026 h 6858000"/>
              <a:gd name="connsiteX1238" fmla="*/ 9211002 w 12193200"/>
              <a:gd name="connsiteY1238" fmla="*/ 1399026 h 6858000"/>
              <a:gd name="connsiteX1239" fmla="*/ 9223750 w 12193200"/>
              <a:gd name="connsiteY1239" fmla="*/ 1372640 h 6858000"/>
              <a:gd name="connsiteX1240" fmla="*/ 9257097 w 12193200"/>
              <a:gd name="connsiteY1240" fmla="*/ 1360326 h 6858000"/>
              <a:gd name="connsiteX1241" fmla="*/ 4008823 w 12193200"/>
              <a:gd name="connsiteY1241" fmla="*/ 1360326 h 6858000"/>
              <a:gd name="connsiteX1242" fmla="*/ 4054671 w 12193200"/>
              <a:gd name="connsiteY1242" fmla="*/ 1399026 h 6858000"/>
              <a:gd name="connsiteX1243" fmla="*/ 3962728 w 12193200"/>
              <a:gd name="connsiteY1243" fmla="*/ 1399026 h 6858000"/>
              <a:gd name="connsiteX1244" fmla="*/ 3975477 w 12193200"/>
              <a:gd name="connsiteY1244" fmla="*/ 1372640 h 6858000"/>
              <a:gd name="connsiteX1245" fmla="*/ 4008823 w 12193200"/>
              <a:gd name="connsiteY1245" fmla="*/ 1360326 h 6858000"/>
              <a:gd name="connsiteX1246" fmla="*/ 2427673 w 12193200"/>
              <a:gd name="connsiteY1246" fmla="*/ 1360326 h 6858000"/>
              <a:gd name="connsiteX1247" fmla="*/ 2473522 w 12193200"/>
              <a:gd name="connsiteY1247" fmla="*/ 1399026 h 6858000"/>
              <a:gd name="connsiteX1248" fmla="*/ 2381578 w 12193200"/>
              <a:gd name="connsiteY1248" fmla="*/ 1399026 h 6858000"/>
              <a:gd name="connsiteX1249" fmla="*/ 2394327 w 12193200"/>
              <a:gd name="connsiteY1249" fmla="*/ 1372640 h 6858000"/>
              <a:gd name="connsiteX1250" fmla="*/ 2427673 w 12193200"/>
              <a:gd name="connsiteY1250" fmla="*/ 1360326 h 6858000"/>
              <a:gd name="connsiteX1251" fmla="*/ 1608523 w 12193200"/>
              <a:gd name="connsiteY1251" fmla="*/ 1360326 h 6858000"/>
              <a:gd name="connsiteX1252" fmla="*/ 1654371 w 12193200"/>
              <a:gd name="connsiteY1252" fmla="*/ 1399026 h 6858000"/>
              <a:gd name="connsiteX1253" fmla="*/ 1562428 w 12193200"/>
              <a:gd name="connsiteY1253" fmla="*/ 1399026 h 6858000"/>
              <a:gd name="connsiteX1254" fmla="*/ 1575177 w 12193200"/>
              <a:gd name="connsiteY1254" fmla="*/ 1372640 h 6858000"/>
              <a:gd name="connsiteX1255" fmla="*/ 1608523 w 12193200"/>
              <a:gd name="connsiteY1255" fmla="*/ 1360326 h 6858000"/>
              <a:gd name="connsiteX1256" fmla="*/ 10954849 w 12193200"/>
              <a:gd name="connsiteY1256" fmla="*/ 1315710 h 6858000"/>
              <a:gd name="connsiteX1257" fmla="*/ 10954849 w 12193200"/>
              <a:gd name="connsiteY1257" fmla="*/ 1544459 h 6858000"/>
              <a:gd name="connsiteX1258" fmla="*/ 11035946 w 12193200"/>
              <a:gd name="connsiteY1258" fmla="*/ 1544459 h 6858000"/>
              <a:gd name="connsiteX1259" fmla="*/ 11035946 w 12193200"/>
              <a:gd name="connsiteY1259" fmla="*/ 1315710 h 6858000"/>
              <a:gd name="connsiteX1260" fmla="*/ 10209187 w 12193200"/>
              <a:gd name="connsiteY1260" fmla="*/ 1315710 h 6858000"/>
              <a:gd name="connsiteX1261" fmla="*/ 10209187 w 12193200"/>
              <a:gd name="connsiteY1261" fmla="*/ 1382018 h 6858000"/>
              <a:gd name="connsiteX1262" fmla="*/ 10302610 w 12193200"/>
              <a:gd name="connsiteY1262" fmla="*/ 1382018 h 6858000"/>
              <a:gd name="connsiteX1263" fmla="*/ 10194644 w 12193200"/>
              <a:gd name="connsiteY1263" fmla="*/ 1544459 h 6858000"/>
              <a:gd name="connsiteX1264" fmla="*/ 10426597 w 12193200"/>
              <a:gd name="connsiteY1264" fmla="*/ 1544459 h 6858000"/>
              <a:gd name="connsiteX1265" fmla="*/ 10426597 w 12193200"/>
              <a:gd name="connsiteY1265" fmla="*/ 1478152 h 6858000"/>
              <a:gd name="connsiteX1266" fmla="*/ 10330217 w 12193200"/>
              <a:gd name="connsiteY1266" fmla="*/ 1478152 h 6858000"/>
              <a:gd name="connsiteX1267" fmla="*/ 10437443 w 12193200"/>
              <a:gd name="connsiteY1267" fmla="*/ 1315710 h 6858000"/>
              <a:gd name="connsiteX1268" fmla="*/ 10078549 w 12193200"/>
              <a:gd name="connsiteY1268" fmla="*/ 1315710 h 6858000"/>
              <a:gd name="connsiteX1269" fmla="*/ 10078549 w 12193200"/>
              <a:gd name="connsiteY1269" fmla="*/ 1544459 h 6858000"/>
              <a:gd name="connsiteX1270" fmla="*/ 10159646 w 12193200"/>
              <a:gd name="connsiteY1270" fmla="*/ 1544459 h 6858000"/>
              <a:gd name="connsiteX1271" fmla="*/ 10159646 w 12193200"/>
              <a:gd name="connsiteY1271" fmla="*/ 1315710 h 6858000"/>
              <a:gd name="connsiteX1272" fmla="*/ 6820999 w 12193200"/>
              <a:gd name="connsiteY1272" fmla="*/ 1315710 h 6858000"/>
              <a:gd name="connsiteX1273" fmla="*/ 6820999 w 12193200"/>
              <a:gd name="connsiteY1273" fmla="*/ 1544459 h 6858000"/>
              <a:gd name="connsiteX1274" fmla="*/ 6902097 w 12193200"/>
              <a:gd name="connsiteY1274" fmla="*/ 1544459 h 6858000"/>
              <a:gd name="connsiteX1275" fmla="*/ 6902097 w 12193200"/>
              <a:gd name="connsiteY1275" fmla="*/ 1315710 h 6858000"/>
              <a:gd name="connsiteX1276" fmla="*/ 6260238 w 12193200"/>
              <a:gd name="connsiteY1276" fmla="*/ 1315710 h 6858000"/>
              <a:gd name="connsiteX1277" fmla="*/ 6370669 w 12193200"/>
              <a:gd name="connsiteY1277" fmla="*/ 1513154 h 6858000"/>
              <a:gd name="connsiteX1278" fmla="*/ 6293022 w 12193200"/>
              <a:gd name="connsiteY1278" fmla="*/ 1658834 h 6858000"/>
              <a:gd name="connsiteX1279" fmla="*/ 6383733 w 12193200"/>
              <a:gd name="connsiteY1279" fmla="*/ 1658834 h 6858000"/>
              <a:gd name="connsiteX1280" fmla="*/ 6567373 w 12193200"/>
              <a:gd name="connsiteY1280" fmla="*/ 1315710 h 6858000"/>
              <a:gd name="connsiteX1281" fmla="*/ 6474691 w 12193200"/>
              <a:gd name="connsiteY1281" fmla="*/ 1315710 h 6858000"/>
              <a:gd name="connsiteX1282" fmla="*/ 6415284 w 12193200"/>
              <a:gd name="connsiteY1282" fmla="*/ 1433043 h 6858000"/>
              <a:gd name="connsiteX1283" fmla="*/ 6354154 w 12193200"/>
              <a:gd name="connsiteY1283" fmla="*/ 1315710 h 6858000"/>
              <a:gd name="connsiteX1284" fmla="*/ 4801700 w 12193200"/>
              <a:gd name="connsiteY1284" fmla="*/ 1315710 h 6858000"/>
              <a:gd name="connsiteX1285" fmla="*/ 4801700 w 12193200"/>
              <a:gd name="connsiteY1285" fmla="*/ 1544459 h 6858000"/>
              <a:gd name="connsiteX1286" fmla="*/ 4882797 w 12193200"/>
              <a:gd name="connsiteY1286" fmla="*/ 1544459 h 6858000"/>
              <a:gd name="connsiteX1287" fmla="*/ 4882797 w 12193200"/>
              <a:gd name="connsiteY1287" fmla="*/ 1315710 h 6858000"/>
              <a:gd name="connsiteX1288" fmla="*/ 10025074 w 12193200"/>
              <a:gd name="connsiteY1288" fmla="*/ 1312506 h 6858000"/>
              <a:gd name="connsiteX1289" fmla="*/ 9977877 w 12193200"/>
              <a:gd name="connsiteY1289" fmla="*/ 1324338 h 6858000"/>
              <a:gd name="connsiteX1290" fmla="*/ 9950343 w 12193200"/>
              <a:gd name="connsiteY1290" fmla="*/ 1353178 h 6858000"/>
              <a:gd name="connsiteX1291" fmla="*/ 9950343 w 12193200"/>
              <a:gd name="connsiteY1291" fmla="*/ 1315710 h 6858000"/>
              <a:gd name="connsiteX1292" fmla="*/ 9869245 w 12193200"/>
              <a:gd name="connsiteY1292" fmla="*/ 1315710 h 6858000"/>
              <a:gd name="connsiteX1293" fmla="*/ 9869245 w 12193200"/>
              <a:gd name="connsiteY1293" fmla="*/ 1544459 h 6858000"/>
              <a:gd name="connsiteX1294" fmla="*/ 9950343 w 12193200"/>
              <a:gd name="connsiteY1294" fmla="*/ 1544459 h 6858000"/>
              <a:gd name="connsiteX1295" fmla="*/ 9950343 w 12193200"/>
              <a:gd name="connsiteY1295" fmla="*/ 1446600 h 6858000"/>
              <a:gd name="connsiteX1296" fmla="*/ 9954768 w 12193200"/>
              <a:gd name="connsiteY1296" fmla="*/ 1414802 h 6858000"/>
              <a:gd name="connsiteX1297" fmla="*/ 10006390 w 12193200"/>
              <a:gd name="connsiteY1297" fmla="*/ 1382018 h 6858000"/>
              <a:gd name="connsiteX1298" fmla="*/ 10040807 w 12193200"/>
              <a:gd name="connsiteY1298" fmla="*/ 1390152 h 6858000"/>
              <a:gd name="connsiteX1299" fmla="*/ 10040807 w 12193200"/>
              <a:gd name="connsiteY1299" fmla="*/ 1313242 h 6858000"/>
              <a:gd name="connsiteX1300" fmla="*/ 10025074 w 12193200"/>
              <a:gd name="connsiteY1300" fmla="*/ 1312506 h 6858000"/>
              <a:gd name="connsiteX1301" fmla="*/ 8329624 w 12193200"/>
              <a:gd name="connsiteY1301" fmla="*/ 1312506 h 6858000"/>
              <a:gd name="connsiteX1302" fmla="*/ 8282427 w 12193200"/>
              <a:gd name="connsiteY1302" fmla="*/ 1324338 h 6858000"/>
              <a:gd name="connsiteX1303" fmla="*/ 8254893 w 12193200"/>
              <a:gd name="connsiteY1303" fmla="*/ 1353178 h 6858000"/>
              <a:gd name="connsiteX1304" fmla="*/ 8254893 w 12193200"/>
              <a:gd name="connsiteY1304" fmla="*/ 1315710 h 6858000"/>
              <a:gd name="connsiteX1305" fmla="*/ 8173796 w 12193200"/>
              <a:gd name="connsiteY1305" fmla="*/ 1315710 h 6858000"/>
              <a:gd name="connsiteX1306" fmla="*/ 8173796 w 12193200"/>
              <a:gd name="connsiteY1306" fmla="*/ 1544459 h 6858000"/>
              <a:gd name="connsiteX1307" fmla="*/ 8254893 w 12193200"/>
              <a:gd name="connsiteY1307" fmla="*/ 1544459 h 6858000"/>
              <a:gd name="connsiteX1308" fmla="*/ 8254893 w 12193200"/>
              <a:gd name="connsiteY1308" fmla="*/ 1446600 h 6858000"/>
              <a:gd name="connsiteX1309" fmla="*/ 8259318 w 12193200"/>
              <a:gd name="connsiteY1309" fmla="*/ 1414802 h 6858000"/>
              <a:gd name="connsiteX1310" fmla="*/ 8310940 w 12193200"/>
              <a:gd name="connsiteY1310" fmla="*/ 1382018 h 6858000"/>
              <a:gd name="connsiteX1311" fmla="*/ 8345357 w 12193200"/>
              <a:gd name="connsiteY1311" fmla="*/ 1390152 h 6858000"/>
              <a:gd name="connsiteX1312" fmla="*/ 8345357 w 12193200"/>
              <a:gd name="connsiteY1312" fmla="*/ 1313242 h 6858000"/>
              <a:gd name="connsiteX1313" fmla="*/ 8329624 w 12193200"/>
              <a:gd name="connsiteY1313" fmla="*/ 1312506 h 6858000"/>
              <a:gd name="connsiteX1314" fmla="*/ 5310199 w 12193200"/>
              <a:gd name="connsiteY1314" fmla="*/ 1312506 h 6858000"/>
              <a:gd name="connsiteX1315" fmla="*/ 5263003 w 12193200"/>
              <a:gd name="connsiteY1315" fmla="*/ 1324338 h 6858000"/>
              <a:gd name="connsiteX1316" fmla="*/ 5235470 w 12193200"/>
              <a:gd name="connsiteY1316" fmla="*/ 1353178 h 6858000"/>
              <a:gd name="connsiteX1317" fmla="*/ 5235470 w 12193200"/>
              <a:gd name="connsiteY1317" fmla="*/ 1315710 h 6858000"/>
              <a:gd name="connsiteX1318" fmla="*/ 5154371 w 12193200"/>
              <a:gd name="connsiteY1318" fmla="*/ 1315710 h 6858000"/>
              <a:gd name="connsiteX1319" fmla="*/ 5154371 w 12193200"/>
              <a:gd name="connsiteY1319" fmla="*/ 1544459 h 6858000"/>
              <a:gd name="connsiteX1320" fmla="*/ 5235470 w 12193200"/>
              <a:gd name="connsiteY1320" fmla="*/ 1544459 h 6858000"/>
              <a:gd name="connsiteX1321" fmla="*/ 5235470 w 12193200"/>
              <a:gd name="connsiteY1321" fmla="*/ 1446600 h 6858000"/>
              <a:gd name="connsiteX1322" fmla="*/ 5239893 w 12193200"/>
              <a:gd name="connsiteY1322" fmla="*/ 1414802 h 6858000"/>
              <a:gd name="connsiteX1323" fmla="*/ 5291516 w 12193200"/>
              <a:gd name="connsiteY1323" fmla="*/ 1382018 h 6858000"/>
              <a:gd name="connsiteX1324" fmla="*/ 5325933 w 12193200"/>
              <a:gd name="connsiteY1324" fmla="*/ 1390152 h 6858000"/>
              <a:gd name="connsiteX1325" fmla="*/ 5325933 w 12193200"/>
              <a:gd name="connsiteY1325" fmla="*/ 1313242 h 6858000"/>
              <a:gd name="connsiteX1326" fmla="*/ 5310199 w 12193200"/>
              <a:gd name="connsiteY1326" fmla="*/ 1312506 h 6858000"/>
              <a:gd name="connsiteX1327" fmla="*/ 9007640 w 12193200"/>
              <a:gd name="connsiteY1327" fmla="*/ 1311767 h 6858000"/>
              <a:gd name="connsiteX1328" fmla="*/ 8951843 w 12193200"/>
              <a:gd name="connsiteY1328" fmla="*/ 1330500 h 6858000"/>
              <a:gd name="connsiteX1329" fmla="*/ 8930856 w 12193200"/>
              <a:gd name="connsiteY1329" fmla="*/ 1354657 h 6858000"/>
              <a:gd name="connsiteX1330" fmla="*/ 8909130 w 12193200"/>
              <a:gd name="connsiteY1330" fmla="*/ 1329514 h 6858000"/>
              <a:gd name="connsiteX1331" fmla="*/ 8852836 w 12193200"/>
              <a:gd name="connsiteY1331" fmla="*/ 1312013 h 6858000"/>
              <a:gd name="connsiteX1332" fmla="*/ 8804939 w 12193200"/>
              <a:gd name="connsiteY1332" fmla="*/ 1323598 h 6858000"/>
              <a:gd name="connsiteX1333" fmla="*/ 8778768 w 12193200"/>
              <a:gd name="connsiteY1333" fmla="*/ 1343811 h 6858000"/>
              <a:gd name="connsiteX1334" fmla="*/ 8778768 w 12193200"/>
              <a:gd name="connsiteY1334" fmla="*/ 1315710 h 6858000"/>
              <a:gd name="connsiteX1335" fmla="*/ 8697670 w 12193200"/>
              <a:gd name="connsiteY1335" fmla="*/ 1315710 h 6858000"/>
              <a:gd name="connsiteX1336" fmla="*/ 8697670 w 12193200"/>
              <a:gd name="connsiteY1336" fmla="*/ 1544459 h 6858000"/>
              <a:gd name="connsiteX1337" fmla="*/ 8778768 w 12193200"/>
              <a:gd name="connsiteY1337" fmla="*/ 1544459 h 6858000"/>
              <a:gd name="connsiteX1338" fmla="*/ 8778768 w 12193200"/>
              <a:gd name="connsiteY1338" fmla="*/ 1431483 h 6858000"/>
              <a:gd name="connsiteX1339" fmla="*/ 8780493 w 12193200"/>
              <a:gd name="connsiteY1339" fmla="*/ 1405514 h 6858000"/>
              <a:gd name="connsiteX1340" fmla="*/ 8786163 w 12193200"/>
              <a:gd name="connsiteY1340" fmla="*/ 1390622 h 6858000"/>
              <a:gd name="connsiteX1341" fmla="*/ 8815742 w 12193200"/>
              <a:gd name="connsiteY1341" fmla="*/ 1375362 h 6858000"/>
              <a:gd name="connsiteX1342" fmla="*/ 8846061 w 12193200"/>
              <a:gd name="connsiteY1342" fmla="*/ 1393083 h 6858000"/>
              <a:gd name="connsiteX1343" fmla="*/ 8850991 w 12193200"/>
              <a:gd name="connsiteY1343" fmla="*/ 1431483 h 6858000"/>
              <a:gd name="connsiteX1344" fmla="*/ 8850991 w 12193200"/>
              <a:gd name="connsiteY1344" fmla="*/ 1544459 h 6858000"/>
              <a:gd name="connsiteX1345" fmla="*/ 8932089 w 12193200"/>
              <a:gd name="connsiteY1345" fmla="*/ 1544459 h 6858000"/>
              <a:gd name="connsiteX1346" fmla="*/ 8932089 w 12193200"/>
              <a:gd name="connsiteY1346" fmla="*/ 1431483 h 6858000"/>
              <a:gd name="connsiteX1347" fmla="*/ 8939730 w 12193200"/>
              <a:gd name="connsiteY1347" fmla="*/ 1392590 h 6858000"/>
              <a:gd name="connsiteX1348" fmla="*/ 8970789 w 12193200"/>
              <a:gd name="connsiteY1348" fmla="*/ 1375116 h 6858000"/>
              <a:gd name="connsiteX1349" fmla="*/ 8998150 w 12193200"/>
              <a:gd name="connsiteY1349" fmla="*/ 1391115 h 6858000"/>
              <a:gd name="connsiteX1350" fmla="*/ 9004312 w 12193200"/>
              <a:gd name="connsiteY1350" fmla="*/ 1431483 h 6858000"/>
              <a:gd name="connsiteX1351" fmla="*/ 9004312 w 12193200"/>
              <a:gd name="connsiteY1351" fmla="*/ 1544459 h 6858000"/>
              <a:gd name="connsiteX1352" fmla="*/ 9085410 w 12193200"/>
              <a:gd name="connsiteY1352" fmla="*/ 1544459 h 6858000"/>
              <a:gd name="connsiteX1353" fmla="*/ 9085410 w 12193200"/>
              <a:gd name="connsiteY1353" fmla="*/ 1395822 h 6858000"/>
              <a:gd name="connsiteX1354" fmla="*/ 9081458 w 12193200"/>
              <a:gd name="connsiteY1354" fmla="*/ 1360819 h 6858000"/>
              <a:gd name="connsiteX1355" fmla="*/ 9053315 w 12193200"/>
              <a:gd name="connsiteY1355" fmla="*/ 1324091 h 6858000"/>
              <a:gd name="connsiteX1356" fmla="*/ 9007640 w 12193200"/>
              <a:gd name="connsiteY1356" fmla="*/ 1311767 h 6858000"/>
              <a:gd name="connsiteX1357" fmla="*/ 11557705 w 12193200"/>
              <a:gd name="connsiteY1357" fmla="*/ 1310780 h 6858000"/>
              <a:gd name="connsiteX1358" fmla="*/ 11509712 w 12193200"/>
              <a:gd name="connsiteY1358" fmla="*/ 1321626 h 6858000"/>
              <a:gd name="connsiteX1359" fmla="*/ 11483868 w 12193200"/>
              <a:gd name="connsiteY1359" fmla="*/ 1344550 h 6858000"/>
              <a:gd name="connsiteX1360" fmla="*/ 11483868 w 12193200"/>
              <a:gd name="connsiteY1360" fmla="*/ 1315710 h 6858000"/>
              <a:gd name="connsiteX1361" fmla="*/ 11402770 w 12193200"/>
              <a:gd name="connsiteY1361" fmla="*/ 1315710 h 6858000"/>
              <a:gd name="connsiteX1362" fmla="*/ 11402770 w 12193200"/>
              <a:gd name="connsiteY1362" fmla="*/ 1544459 h 6858000"/>
              <a:gd name="connsiteX1363" fmla="*/ 11483868 w 12193200"/>
              <a:gd name="connsiteY1363" fmla="*/ 1544459 h 6858000"/>
              <a:gd name="connsiteX1364" fmla="*/ 11483868 w 12193200"/>
              <a:gd name="connsiteY1364" fmla="*/ 1421951 h 6858000"/>
              <a:gd name="connsiteX1365" fmla="*/ 11495138 w 12193200"/>
              <a:gd name="connsiteY1365" fmla="*/ 1386636 h 6858000"/>
              <a:gd name="connsiteX1366" fmla="*/ 11526004 w 12193200"/>
              <a:gd name="connsiteY1366" fmla="*/ 1374130 h 6858000"/>
              <a:gd name="connsiteX1367" fmla="*/ 11556134 w 12193200"/>
              <a:gd name="connsiteY1367" fmla="*/ 1388654 h 6858000"/>
              <a:gd name="connsiteX1368" fmla="*/ 11562993 w 12193200"/>
              <a:gd name="connsiteY1368" fmla="*/ 1428771 h 6858000"/>
              <a:gd name="connsiteX1369" fmla="*/ 11562993 w 12193200"/>
              <a:gd name="connsiteY1369" fmla="*/ 1544459 h 6858000"/>
              <a:gd name="connsiteX1370" fmla="*/ 11644091 w 12193200"/>
              <a:gd name="connsiteY1370" fmla="*/ 1544459 h 6858000"/>
              <a:gd name="connsiteX1371" fmla="*/ 11644091 w 12193200"/>
              <a:gd name="connsiteY1371" fmla="*/ 1398780 h 6858000"/>
              <a:gd name="connsiteX1372" fmla="*/ 11617758 w 12193200"/>
              <a:gd name="connsiteY1372" fmla="*/ 1330747 h 6858000"/>
              <a:gd name="connsiteX1373" fmla="*/ 11557705 w 12193200"/>
              <a:gd name="connsiteY1373" fmla="*/ 1310780 h 6858000"/>
              <a:gd name="connsiteX1374" fmla="*/ 9701567 w 12193200"/>
              <a:gd name="connsiteY1374" fmla="*/ 1309301 h 6858000"/>
              <a:gd name="connsiteX1375" fmla="*/ 9607652 w 12193200"/>
              <a:gd name="connsiteY1375" fmla="*/ 1343564 h 6858000"/>
              <a:gd name="connsiteX1376" fmla="*/ 9574375 w 12193200"/>
              <a:gd name="connsiteY1376" fmla="*/ 1432550 h 6858000"/>
              <a:gd name="connsiteX1377" fmla="*/ 9600997 w 12193200"/>
              <a:gd name="connsiteY1377" fmla="*/ 1510689 h 6858000"/>
              <a:gd name="connsiteX1378" fmla="*/ 9706990 w 12193200"/>
              <a:gd name="connsiteY1378" fmla="*/ 1553579 h 6858000"/>
              <a:gd name="connsiteX1379" fmla="*/ 9795482 w 12193200"/>
              <a:gd name="connsiteY1379" fmla="*/ 1522864 h 6858000"/>
              <a:gd name="connsiteX1380" fmla="*/ 9823090 w 12193200"/>
              <a:gd name="connsiteY1380" fmla="*/ 1474947 h 6858000"/>
              <a:gd name="connsiteX1381" fmla="*/ 9744704 w 12193200"/>
              <a:gd name="connsiteY1381" fmla="*/ 1474947 h 6858000"/>
              <a:gd name="connsiteX1382" fmla="*/ 9705973 w 12193200"/>
              <a:gd name="connsiteY1382" fmla="*/ 1496639 h 6858000"/>
              <a:gd name="connsiteX1383" fmla="*/ 9656458 w 12193200"/>
              <a:gd name="connsiteY1383" fmla="*/ 1445121 h 6858000"/>
              <a:gd name="connsiteX1384" fmla="*/ 9826295 w 12193200"/>
              <a:gd name="connsiteY1384" fmla="*/ 1445121 h 6858000"/>
              <a:gd name="connsiteX1385" fmla="*/ 9826295 w 12193200"/>
              <a:gd name="connsiteY1385" fmla="*/ 1434749 h 6858000"/>
              <a:gd name="connsiteX1386" fmla="*/ 9808300 w 12193200"/>
              <a:gd name="connsiteY1386" fmla="*/ 1363631 h 6858000"/>
              <a:gd name="connsiteX1387" fmla="*/ 9701567 w 12193200"/>
              <a:gd name="connsiteY1387" fmla="*/ 1309301 h 6858000"/>
              <a:gd name="connsiteX1388" fmla="*/ 9253892 w 12193200"/>
              <a:gd name="connsiteY1388" fmla="*/ 1309301 h 6858000"/>
              <a:gd name="connsiteX1389" fmla="*/ 9159977 w 12193200"/>
              <a:gd name="connsiteY1389" fmla="*/ 1343564 h 6858000"/>
              <a:gd name="connsiteX1390" fmla="*/ 9126700 w 12193200"/>
              <a:gd name="connsiteY1390" fmla="*/ 1432550 h 6858000"/>
              <a:gd name="connsiteX1391" fmla="*/ 9153322 w 12193200"/>
              <a:gd name="connsiteY1391" fmla="*/ 1510689 h 6858000"/>
              <a:gd name="connsiteX1392" fmla="*/ 9259315 w 12193200"/>
              <a:gd name="connsiteY1392" fmla="*/ 1553579 h 6858000"/>
              <a:gd name="connsiteX1393" fmla="*/ 9347807 w 12193200"/>
              <a:gd name="connsiteY1393" fmla="*/ 1522864 h 6858000"/>
              <a:gd name="connsiteX1394" fmla="*/ 9375415 w 12193200"/>
              <a:gd name="connsiteY1394" fmla="*/ 1474947 h 6858000"/>
              <a:gd name="connsiteX1395" fmla="*/ 9297029 w 12193200"/>
              <a:gd name="connsiteY1395" fmla="*/ 1474947 h 6858000"/>
              <a:gd name="connsiteX1396" fmla="*/ 9258298 w 12193200"/>
              <a:gd name="connsiteY1396" fmla="*/ 1496639 h 6858000"/>
              <a:gd name="connsiteX1397" fmla="*/ 9208783 w 12193200"/>
              <a:gd name="connsiteY1397" fmla="*/ 1445121 h 6858000"/>
              <a:gd name="connsiteX1398" fmla="*/ 9378620 w 12193200"/>
              <a:gd name="connsiteY1398" fmla="*/ 1445121 h 6858000"/>
              <a:gd name="connsiteX1399" fmla="*/ 9378620 w 12193200"/>
              <a:gd name="connsiteY1399" fmla="*/ 1434749 h 6858000"/>
              <a:gd name="connsiteX1400" fmla="*/ 9360625 w 12193200"/>
              <a:gd name="connsiteY1400" fmla="*/ 1363631 h 6858000"/>
              <a:gd name="connsiteX1401" fmla="*/ 9253892 w 12193200"/>
              <a:gd name="connsiteY1401" fmla="*/ 1309301 h 6858000"/>
              <a:gd name="connsiteX1402" fmla="*/ 4005619 w 12193200"/>
              <a:gd name="connsiteY1402" fmla="*/ 1309301 h 6858000"/>
              <a:gd name="connsiteX1403" fmla="*/ 3911703 w 12193200"/>
              <a:gd name="connsiteY1403" fmla="*/ 1343564 h 6858000"/>
              <a:gd name="connsiteX1404" fmla="*/ 3878426 w 12193200"/>
              <a:gd name="connsiteY1404" fmla="*/ 1432550 h 6858000"/>
              <a:gd name="connsiteX1405" fmla="*/ 3905048 w 12193200"/>
              <a:gd name="connsiteY1405" fmla="*/ 1510689 h 6858000"/>
              <a:gd name="connsiteX1406" fmla="*/ 4011041 w 12193200"/>
              <a:gd name="connsiteY1406" fmla="*/ 1553579 h 6858000"/>
              <a:gd name="connsiteX1407" fmla="*/ 4099534 w 12193200"/>
              <a:gd name="connsiteY1407" fmla="*/ 1522864 h 6858000"/>
              <a:gd name="connsiteX1408" fmla="*/ 4127141 w 12193200"/>
              <a:gd name="connsiteY1408" fmla="*/ 1474947 h 6858000"/>
              <a:gd name="connsiteX1409" fmla="*/ 4048756 w 12193200"/>
              <a:gd name="connsiteY1409" fmla="*/ 1474947 h 6858000"/>
              <a:gd name="connsiteX1410" fmla="*/ 4010025 w 12193200"/>
              <a:gd name="connsiteY1410" fmla="*/ 1496639 h 6858000"/>
              <a:gd name="connsiteX1411" fmla="*/ 3960510 w 12193200"/>
              <a:gd name="connsiteY1411" fmla="*/ 1445121 h 6858000"/>
              <a:gd name="connsiteX1412" fmla="*/ 4130346 w 12193200"/>
              <a:gd name="connsiteY1412" fmla="*/ 1445121 h 6858000"/>
              <a:gd name="connsiteX1413" fmla="*/ 4130346 w 12193200"/>
              <a:gd name="connsiteY1413" fmla="*/ 1434749 h 6858000"/>
              <a:gd name="connsiteX1414" fmla="*/ 4112352 w 12193200"/>
              <a:gd name="connsiteY1414" fmla="*/ 1363631 h 6858000"/>
              <a:gd name="connsiteX1415" fmla="*/ 4005619 w 12193200"/>
              <a:gd name="connsiteY1415" fmla="*/ 1309301 h 6858000"/>
              <a:gd name="connsiteX1416" fmla="*/ 2424469 w 12193200"/>
              <a:gd name="connsiteY1416" fmla="*/ 1309301 h 6858000"/>
              <a:gd name="connsiteX1417" fmla="*/ 2330553 w 12193200"/>
              <a:gd name="connsiteY1417" fmla="*/ 1343564 h 6858000"/>
              <a:gd name="connsiteX1418" fmla="*/ 2297276 w 12193200"/>
              <a:gd name="connsiteY1418" fmla="*/ 1432550 h 6858000"/>
              <a:gd name="connsiteX1419" fmla="*/ 2323898 w 12193200"/>
              <a:gd name="connsiteY1419" fmla="*/ 1510689 h 6858000"/>
              <a:gd name="connsiteX1420" fmla="*/ 2429892 w 12193200"/>
              <a:gd name="connsiteY1420" fmla="*/ 1553579 h 6858000"/>
              <a:gd name="connsiteX1421" fmla="*/ 2518384 w 12193200"/>
              <a:gd name="connsiteY1421" fmla="*/ 1522864 h 6858000"/>
              <a:gd name="connsiteX1422" fmla="*/ 2545991 w 12193200"/>
              <a:gd name="connsiteY1422" fmla="*/ 1474947 h 6858000"/>
              <a:gd name="connsiteX1423" fmla="*/ 2467606 w 12193200"/>
              <a:gd name="connsiteY1423" fmla="*/ 1474947 h 6858000"/>
              <a:gd name="connsiteX1424" fmla="*/ 2428875 w 12193200"/>
              <a:gd name="connsiteY1424" fmla="*/ 1496639 h 6858000"/>
              <a:gd name="connsiteX1425" fmla="*/ 2379359 w 12193200"/>
              <a:gd name="connsiteY1425" fmla="*/ 1445121 h 6858000"/>
              <a:gd name="connsiteX1426" fmla="*/ 2549196 w 12193200"/>
              <a:gd name="connsiteY1426" fmla="*/ 1445121 h 6858000"/>
              <a:gd name="connsiteX1427" fmla="*/ 2549196 w 12193200"/>
              <a:gd name="connsiteY1427" fmla="*/ 1434749 h 6858000"/>
              <a:gd name="connsiteX1428" fmla="*/ 2531202 w 12193200"/>
              <a:gd name="connsiteY1428" fmla="*/ 1363631 h 6858000"/>
              <a:gd name="connsiteX1429" fmla="*/ 2424469 w 12193200"/>
              <a:gd name="connsiteY1429" fmla="*/ 1309301 h 6858000"/>
              <a:gd name="connsiteX1430" fmla="*/ 1605319 w 12193200"/>
              <a:gd name="connsiteY1430" fmla="*/ 1309301 h 6858000"/>
              <a:gd name="connsiteX1431" fmla="*/ 1511403 w 12193200"/>
              <a:gd name="connsiteY1431" fmla="*/ 1343564 h 6858000"/>
              <a:gd name="connsiteX1432" fmla="*/ 1478126 w 12193200"/>
              <a:gd name="connsiteY1432" fmla="*/ 1432550 h 6858000"/>
              <a:gd name="connsiteX1433" fmla="*/ 1504748 w 12193200"/>
              <a:gd name="connsiteY1433" fmla="*/ 1510689 h 6858000"/>
              <a:gd name="connsiteX1434" fmla="*/ 1610741 w 12193200"/>
              <a:gd name="connsiteY1434" fmla="*/ 1553579 h 6858000"/>
              <a:gd name="connsiteX1435" fmla="*/ 1699234 w 12193200"/>
              <a:gd name="connsiteY1435" fmla="*/ 1522864 h 6858000"/>
              <a:gd name="connsiteX1436" fmla="*/ 1726841 w 12193200"/>
              <a:gd name="connsiteY1436" fmla="*/ 1474947 h 6858000"/>
              <a:gd name="connsiteX1437" fmla="*/ 1648455 w 12193200"/>
              <a:gd name="connsiteY1437" fmla="*/ 1474947 h 6858000"/>
              <a:gd name="connsiteX1438" fmla="*/ 1609724 w 12193200"/>
              <a:gd name="connsiteY1438" fmla="*/ 1496639 h 6858000"/>
              <a:gd name="connsiteX1439" fmla="*/ 1560209 w 12193200"/>
              <a:gd name="connsiteY1439" fmla="*/ 1445121 h 6858000"/>
              <a:gd name="connsiteX1440" fmla="*/ 1730046 w 12193200"/>
              <a:gd name="connsiteY1440" fmla="*/ 1445121 h 6858000"/>
              <a:gd name="connsiteX1441" fmla="*/ 1730046 w 12193200"/>
              <a:gd name="connsiteY1441" fmla="*/ 1434749 h 6858000"/>
              <a:gd name="connsiteX1442" fmla="*/ 1712051 w 12193200"/>
              <a:gd name="connsiteY1442" fmla="*/ 1363631 h 6858000"/>
              <a:gd name="connsiteX1443" fmla="*/ 1605319 w 12193200"/>
              <a:gd name="connsiteY1443" fmla="*/ 1309301 h 6858000"/>
              <a:gd name="connsiteX1444" fmla="*/ 10584442 w 12193200"/>
              <a:gd name="connsiteY1444" fmla="*/ 1308562 h 6858000"/>
              <a:gd name="connsiteX1445" fmla="*/ 10510343 w 12193200"/>
              <a:gd name="connsiteY1445" fmla="*/ 1336389 h 6858000"/>
              <a:gd name="connsiteX1446" fmla="*/ 10469725 w 12193200"/>
              <a:gd name="connsiteY1446" fmla="*/ 1429962 h 6858000"/>
              <a:gd name="connsiteX1447" fmla="*/ 10509357 w 12193200"/>
              <a:gd name="connsiteY1447" fmla="*/ 1522552 h 6858000"/>
              <a:gd name="connsiteX1448" fmla="*/ 10585178 w 12193200"/>
              <a:gd name="connsiteY1448" fmla="*/ 1551854 h 6858000"/>
              <a:gd name="connsiteX1449" fmla="*/ 10632198 w 12193200"/>
              <a:gd name="connsiteY1449" fmla="*/ 1540269 h 6858000"/>
              <a:gd name="connsiteX1450" fmla="*/ 10655583 w 12193200"/>
              <a:gd name="connsiteY1450" fmla="*/ 1519070 h 6858000"/>
              <a:gd name="connsiteX1451" fmla="*/ 10655583 w 12193200"/>
              <a:gd name="connsiteY1451" fmla="*/ 1544459 h 6858000"/>
              <a:gd name="connsiteX1452" fmla="*/ 10736681 w 12193200"/>
              <a:gd name="connsiteY1452" fmla="*/ 1544459 h 6858000"/>
              <a:gd name="connsiteX1453" fmla="*/ 10736681 w 12193200"/>
              <a:gd name="connsiteY1453" fmla="*/ 1315710 h 6858000"/>
              <a:gd name="connsiteX1454" fmla="*/ 10655583 w 12193200"/>
              <a:gd name="connsiteY1454" fmla="*/ 1315710 h 6858000"/>
              <a:gd name="connsiteX1455" fmla="*/ 10655583 w 12193200"/>
              <a:gd name="connsiteY1455" fmla="*/ 1338142 h 6858000"/>
              <a:gd name="connsiteX1456" fmla="*/ 10630229 w 12193200"/>
              <a:gd name="connsiteY1456" fmla="*/ 1318668 h 6858000"/>
              <a:gd name="connsiteX1457" fmla="*/ 10584442 w 12193200"/>
              <a:gd name="connsiteY1457" fmla="*/ 1308562 h 6858000"/>
              <a:gd name="connsiteX1458" fmla="*/ 8488942 w 12193200"/>
              <a:gd name="connsiteY1458" fmla="*/ 1308562 h 6858000"/>
              <a:gd name="connsiteX1459" fmla="*/ 8414843 w 12193200"/>
              <a:gd name="connsiteY1459" fmla="*/ 1336389 h 6858000"/>
              <a:gd name="connsiteX1460" fmla="*/ 8374225 w 12193200"/>
              <a:gd name="connsiteY1460" fmla="*/ 1429962 h 6858000"/>
              <a:gd name="connsiteX1461" fmla="*/ 8413857 w 12193200"/>
              <a:gd name="connsiteY1461" fmla="*/ 1522552 h 6858000"/>
              <a:gd name="connsiteX1462" fmla="*/ 8489678 w 12193200"/>
              <a:gd name="connsiteY1462" fmla="*/ 1551854 h 6858000"/>
              <a:gd name="connsiteX1463" fmla="*/ 8536697 w 12193200"/>
              <a:gd name="connsiteY1463" fmla="*/ 1540269 h 6858000"/>
              <a:gd name="connsiteX1464" fmla="*/ 8560084 w 12193200"/>
              <a:gd name="connsiteY1464" fmla="*/ 1519070 h 6858000"/>
              <a:gd name="connsiteX1465" fmla="*/ 8560084 w 12193200"/>
              <a:gd name="connsiteY1465" fmla="*/ 1544459 h 6858000"/>
              <a:gd name="connsiteX1466" fmla="*/ 8641181 w 12193200"/>
              <a:gd name="connsiteY1466" fmla="*/ 1544459 h 6858000"/>
              <a:gd name="connsiteX1467" fmla="*/ 8641181 w 12193200"/>
              <a:gd name="connsiteY1467" fmla="*/ 1315710 h 6858000"/>
              <a:gd name="connsiteX1468" fmla="*/ 8560084 w 12193200"/>
              <a:gd name="connsiteY1468" fmla="*/ 1315710 h 6858000"/>
              <a:gd name="connsiteX1469" fmla="*/ 8560084 w 12193200"/>
              <a:gd name="connsiteY1469" fmla="*/ 1338142 h 6858000"/>
              <a:gd name="connsiteX1470" fmla="*/ 8534729 w 12193200"/>
              <a:gd name="connsiteY1470" fmla="*/ 1318668 h 6858000"/>
              <a:gd name="connsiteX1471" fmla="*/ 8488942 w 12193200"/>
              <a:gd name="connsiteY1471" fmla="*/ 1308562 h 6858000"/>
              <a:gd name="connsiteX1472" fmla="*/ 7965067 w 12193200"/>
              <a:gd name="connsiteY1472" fmla="*/ 1308562 h 6858000"/>
              <a:gd name="connsiteX1473" fmla="*/ 7890968 w 12193200"/>
              <a:gd name="connsiteY1473" fmla="*/ 1336389 h 6858000"/>
              <a:gd name="connsiteX1474" fmla="*/ 7850350 w 12193200"/>
              <a:gd name="connsiteY1474" fmla="*/ 1429962 h 6858000"/>
              <a:gd name="connsiteX1475" fmla="*/ 7889982 w 12193200"/>
              <a:gd name="connsiteY1475" fmla="*/ 1522552 h 6858000"/>
              <a:gd name="connsiteX1476" fmla="*/ 7965803 w 12193200"/>
              <a:gd name="connsiteY1476" fmla="*/ 1551854 h 6858000"/>
              <a:gd name="connsiteX1477" fmla="*/ 8012822 w 12193200"/>
              <a:gd name="connsiteY1477" fmla="*/ 1540269 h 6858000"/>
              <a:gd name="connsiteX1478" fmla="*/ 8036209 w 12193200"/>
              <a:gd name="connsiteY1478" fmla="*/ 1519070 h 6858000"/>
              <a:gd name="connsiteX1479" fmla="*/ 8036209 w 12193200"/>
              <a:gd name="connsiteY1479" fmla="*/ 1544459 h 6858000"/>
              <a:gd name="connsiteX1480" fmla="*/ 8117306 w 12193200"/>
              <a:gd name="connsiteY1480" fmla="*/ 1544459 h 6858000"/>
              <a:gd name="connsiteX1481" fmla="*/ 8117306 w 12193200"/>
              <a:gd name="connsiteY1481" fmla="*/ 1315710 h 6858000"/>
              <a:gd name="connsiteX1482" fmla="*/ 8036209 w 12193200"/>
              <a:gd name="connsiteY1482" fmla="*/ 1315710 h 6858000"/>
              <a:gd name="connsiteX1483" fmla="*/ 8036209 w 12193200"/>
              <a:gd name="connsiteY1483" fmla="*/ 1338142 h 6858000"/>
              <a:gd name="connsiteX1484" fmla="*/ 8010854 w 12193200"/>
              <a:gd name="connsiteY1484" fmla="*/ 1318668 h 6858000"/>
              <a:gd name="connsiteX1485" fmla="*/ 7965067 w 12193200"/>
              <a:gd name="connsiteY1485" fmla="*/ 1308562 h 6858000"/>
              <a:gd name="connsiteX1486" fmla="*/ 7074393 w 12193200"/>
              <a:gd name="connsiteY1486" fmla="*/ 1308562 h 6858000"/>
              <a:gd name="connsiteX1487" fmla="*/ 6975055 w 12193200"/>
              <a:gd name="connsiteY1487" fmla="*/ 1350959 h 6858000"/>
              <a:gd name="connsiteX1488" fmla="*/ 6945475 w 12193200"/>
              <a:gd name="connsiteY1488" fmla="*/ 1430331 h 6858000"/>
              <a:gd name="connsiteX1489" fmla="*/ 6975055 w 12193200"/>
              <a:gd name="connsiteY1489" fmla="*/ 1509703 h 6858000"/>
              <a:gd name="connsiteX1490" fmla="*/ 7074393 w 12193200"/>
              <a:gd name="connsiteY1490" fmla="*/ 1552101 h 6858000"/>
              <a:gd name="connsiteX1491" fmla="*/ 7127143 w 12193200"/>
              <a:gd name="connsiteY1491" fmla="*/ 1539529 h 6858000"/>
              <a:gd name="connsiteX1492" fmla="*/ 7127143 w 12193200"/>
              <a:gd name="connsiteY1492" fmla="*/ 1470757 h 6858000"/>
              <a:gd name="connsiteX1493" fmla="*/ 7085343 w 12193200"/>
              <a:gd name="connsiteY1493" fmla="*/ 1485547 h 6858000"/>
              <a:gd name="connsiteX1494" fmla="*/ 7045513 w 12193200"/>
              <a:gd name="connsiteY1494" fmla="*/ 1470017 h 6858000"/>
              <a:gd name="connsiteX1495" fmla="*/ 7029778 w 12193200"/>
              <a:gd name="connsiteY1495" fmla="*/ 1430331 h 6858000"/>
              <a:gd name="connsiteX1496" fmla="*/ 7045513 w 12193200"/>
              <a:gd name="connsiteY1496" fmla="*/ 1390645 h 6858000"/>
              <a:gd name="connsiteX1497" fmla="*/ 7085343 w 12193200"/>
              <a:gd name="connsiteY1497" fmla="*/ 1375116 h 6858000"/>
              <a:gd name="connsiteX1498" fmla="*/ 7127143 w 12193200"/>
              <a:gd name="connsiteY1498" fmla="*/ 1390152 h 6858000"/>
              <a:gd name="connsiteX1499" fmla="*/ 7127143 w 12193200"/>
              <a:gd name="connsiteY1499" fmla="*/ 1321380 h 6858000"/>
              <a:gd name="connsiteX1500" fmla="*/ 7074393 w 12193200"/>
              <a:gd name="connsiteY1500" fmla="*/ 1308562 h 6858000"/>
              <a:gd name="connsiteX1501" fmla="*/ 5829749 w 12193200"/>
              <a:gd name="connsiteY1501" fmla="*/ 1308562 h 6858000"/>
              <a:gd name="connsiteX1502" fmla="*/ 5782731 w 12193200"/>
              <a:gd name="connsiteY1502" fmla="*/ 1320147 h 6858000"/>
              <a:gd name="connsiteX1503" fmla="*/ 5759344 w 12193200"/>
              <a:gd name="connsiteY1503" fmla="*/ 1341346 h 6858000"/>
              <a:gd name="connsiteX1504" fmla="*/ 5759344 w 12193200"/>
              <a:gd name="connsiteY1504" fmla="*/ 1315710 h 6858000"/>
              <a:gd name="connsiteX1505" fmla="*/ 5678246 w 12193200"/>
              <a:gd name="connsiteY1505" fmla="*/ 1315710 h 6858000"/>
              <a:gd name="connsiteX1506" fmla="*/ 5678246 w 12193200"/>
              <a:gd name="connsiteY1506" fmla="*/ 1658834 h 6858000"/>
              <a:gd name="connsiteX1507" fmla="*/ 5759344 w 12193200"/>
              <a:gd name="connsiteY1507" fmla="*/ 1658834 h 6858000"/>
              <a:gd name="connsiteX1508" fmla="*/ 5759344 w 12193200"/>
              <a:gd name="connsiteY1508" fmla="*/ 1522028 h 6858000"/>
              <a:gd name="connsiteX1509" fmla="*/ 5784698 w 12193200"/>
              <a:gd name="connsiteY1509" fmla="*/ 1541501 h 6858000"/>
              <a:gd name="connsiteX1510" fmla="*/ 5830489 w 12193200"/>
              <a:gd name="connsiteY1510" fmla="*/ 1551854 h 6858000"/>
              <a:gd name="connsiteX1511" fmla="*/ 5904584 w 12193200"/>
              <a:gd name="connsiteY1511" fmla="*/ 1524027 h 6858000"/>
              <a:gd name="connsiteX1512" fmla="*/ 5945202 w 12193200"/>
              <a:gd name="connsiteY1512" fmla="*/ 1430454 h 6858000"/>
              <a:gd name="connsiteX1513" fmla="*/ 5905570 w 12193200"/>
              <a:gd name="connsiteY1513" fmla="*/ 1337864 h 6858000"/>
              <a:gd name="connsiteX1514" fmla="*/ 5829749 w 12193200"/>
              <a:gd name="connsiteY1514" fmla="*/ 1308562 h 6858000"/>
              <a:gd name="connsiteX1515" fmla="*/ 5055093 w 12193200"/>
              <a:gd name="connsiteY1515" fmla="*/ 1308562 h 6858000"/>
              <a:gd name="connsiteX1516" fmla="*/ 4955756 w 12193200"/>
              <a:gd name="connsiteY1516" fmla="*/ 1350959 h 6858000"/>
              <a:gd name="connsiteX1517" fmla="*/ 4926177 w 12193200"/>
              <a:gd name="connsiteY1517" fmla="*/ 1430331 h 6858000"/>
              <a:gd name="connsiteX1518" fmla="*/ 4955756 w 12193200"/>
              <a:gd name="connsiteY1518" fmla="*/ 1509703 h 6858000"/>
              <a:gd name="connsiteX1519" fmla="*/ 5055093 w 12193200"/>
              <a:gd name="connsiteY1519" fmla="*/ 1552101 h 6858000"/>
              <a:gd name="connsiteX1520" fmla="*/ 5107844 w 12193200"/>
              <a:gd name="connsiteY1520" fmla="*/ 1539529 h 6858000"/>
              <a:gd name="connsiteX1521" fmla="*/ 5107844 w 12193200"/>
              <a:gd name="connsiteY1521" fmla="*/ 1470757 h 6858000"/>
              <a:gd name="connsiteX1522" fmla="*/ 5066043 w 12193200"/>
              <a:gd name="connsiteY1522" fmla="*/ 1485547 h 6858000"/>
              <a:gd name="connsiteX1523" fmla="*/ 5026213 w 12193200"/>
              <a:gd name="connsiteY1523" fmla="*/ 1470017 h 6858000"/>
              <a:gd name="connsiteX1524" fmla="*/ 5010477 w 12193200"/>
              <a:gd name="connsiteY1524" fmla="*/ 1430331 h 6858000"/>
              <a:gd name="connsiteX1525" fmla="*/ 5026213 w 12193200"/>
              <a:gd name="connsiteY1525" fmla="*/ 1390645 h 6858000"/>
              <a:gd name="connsiteX1526" fmla="*/ 5066043 w 12193200"/>
              <a:gd name="connsiteY1526" fmla="*/ 1375116 h 6858000"/>
              <a:gd name="connsiteX1527" fmla="*/ 5107844 w 12193200"/>
              <a:gd name="connsiteY1527" fmla="*/ 1390152 h 6858000"/>
              <a:gd name="connsiteX1528" fmla="*/ 5107844 w 12193200"/>
              <a:gd name="connsiteY1528" fmla="*/ 1321380 h 6858000"/>
              <a:gd name="connsiteX1529" fmla="*/ 5055093 w 12193200"/>
              <a:gd name="connsiteY1529" fmla="*/ 1308562 h 6858000"/>
              <a:gd name="connsiteX1530" fmla="*/ 3450218 w 12193200"/>
              <a:gd name="connsiteY1530" fmla="*/ 1308562 h 6858000"/>
              <a:gd name="connsiteX1531" fmla="*/ 3376119 w 12193200"/>
              <a:gd name="connsiteY1531" fmla="*/ 1336389 h 6858000"/>
              <a:gd name="connsiteX1532" fmla="*/ 3335501 w 12193200"/>
              <a:gd name="connsiteY1532" fmla="*/ 1429962 h 6858000"/>
              <a:gd name="connsiteX1533" fmla="*/ 3375134 w 12193200"/>
              <a:gd name="connsiteY1533" fmla="*/ 1522552 h 6858000"/>
              <a:gd name="connsiteX1534" fmla="*/ 3450954 w 12193200"/>
              <a:gd name="connsiteY1534" fmla="*/ 1551854 h 6858000"/>
              <a:gd name="connsiteX1535" fmla="*/ 3497973 w 12193200"/>
              <a:gd name="connsiteY1535" fmla="*/ 1540269 h 6858000"/>
              <a:gd name="connsiteX1536" fmla="*/ 3521360 w 12193200"/>
              <a:gd name="connsiteY1536" fmla="*/ 1519070 h 6858000"/>
              <a:gd name="connsiteX1537" fmla="*/ 3521360 w 12193200"/>
              <a:gd name="connsiteY1537" fmla="*/ 1544459 h 6858000"/>
              <a:gd name="connsiteX1538" fmla="*/ 3602457 w 12193200"/>
              <a:gd name="connsiteY1538" fmla="*/ 1544459 h 6858000"/>
              <a:gd name="connsiteX1539" fmla="*/ 3602457 w 12193200"/>
              <a:gd name="connsiteY1539" fmla="*/ 1315710 h 6858000"/>
              <a:gd name="connsiteX1540" fmla="*/ 3521360 w 12193200"/>
              <a:gd name="connsiteY1540" fmla="*/ 1315710 h 6858000"/>
              <a:gd name="connsiteX1541" fmla="*/ 3521360 w 12193200"/>
              <a:gd name="connsiteY1541" fmla="*/ 1338142 h 6858000"/>
              <a:gd name="connsiteX1542" fmla="*/ 3496005 w 12193200"/>
              <a:gd name="connsiteY1542" fmla="*/ 1318668 h 6858000"/>
              <a:gd name="connsiteX1543" fmla="*/ 3450218 w 12193200"/>
              <a:gd name="connsiteY1543" fmla="*/ 1308562 h 6858000"/>
              <a:gd name="connsiteX1544" fmla="*/ 2207119 w 12193200"/>
              <a:gd name="connsiteY1544" fmla="*/ 1308562 h 6858000"/>
              <a:gd name="connsiteX1545" fmla="*/ 2107781 w 12193200"/>
              <a:gd name="connsiteY1545" fmla="*/ 1350959 h 6858000"/>
              <a:gd name="connsiteX1546" fmla="*/ 2078201 w 12193200"/>
              <a:gd name="connsiteY1546" fmla="*/ 1430331 h 6858000"/>
              <a:gd name="connsiteX1547" fmla="*/ 2107781 w 12193200"/>
              <a:gd name="connsiteY1547" fmla="*/ 1509703 h 6858000"/>
              <a:gd name="connsiteX1548" fmla="*/ 2207119 w 12193200"/>
              <a:gd name="connsiteY1548" fmla="*/ 1552101 h 6858000"/>
              <a:gd name="connsiteX1549" fmla="*/ 2259869 w 12193200"/>
              <a:gd name="connsiteY1549" fmla="*/ 1539529 h 6858000"/>
              <a:gd name="connsiteX1550" fmla="*/ 2259869 w 12193200"/>
              <a:gd name="connsiteY1550" fmla="*/ 1470757 h 6858000"/>
              <a:gd name="connsiteX1551" fmla="*/ 2218069 w 12193200"/>
              <a:gd name="connsiteY1551" fmla="*/ 1485547 h 6858000"/>
              <a:gd name="connsiteX1552" fmla="*/ 2178238 w 12193200"/>
              <a:gd name="connsiteY1552" fmla="*/ 1470017 h 6858000"/>
              <a:gd name="connsiteX1553" fmla="*/ 2162503 w 12193200"/>
              <a:gd name="connsiteY1553" fmla="*/ 1430331 h 6858000"/>
              <a:gd name="connsiteX1554" fmla="*/ 2178238 w 12193200"/>
              <a:gd name="connsiteY1554" fmla="*/ 1390645 h 6858000"/>
              <a:gd name="connsiteX1555" fmla="*/ 2218069 w 12193200"/>
              <a:gd name="connsiteY1555" fmla="*/ 1375116 h 6858000"/>
              <a:gd name="connsiteX1556" fmla="*/ 2259869 w 12193200"/>
              <a:gd name="connsiteY1556" fmla="*/ 1390152 h 6858000"/>
              <a:gd name="connsiteX1557" fmla="*/ 2259869 w 12193200"/>
              <a:gd name="connsiteY1557" fmla="*/ 1321380 h 6858000"/>
              <a:gd name="connsiteX1558" fmla="*/ 2207119 w 12193200"/>
              <a:gd name="connsiteY1558" fmla="*/ 1308562 h 6858000"/>
              <a:gd name="connsiteX1559" fmla="*/ 7278925 w 12193200"/>
              <a:gd name="connsiteY1559" fmla="*/ 1307576 h 6858000"/>
              <a:gd name="connsiteX1560" fmla="*/ 7197581 w 12193200"/>
              <a:gd name="connsiteY1560" fmla="*/ 1336366 h 6858000"/>
              <a:gd name="connsiteX1561" fmla="*/ 7177122 w 12193200"/>
              <a:gd name="connsiteY1561" fmla="*/ 1388781 h 6858000"/>
              <a:gd name="connsiteX1562" fmla="*/ 7181794 w 12193200"/>
              <a:gd name="connsiteY1562" fmla="*/ 1415360 h 6858000"/>
              <a:gd name="connsiteX1563" fmla="*/ 7214990 w 12193200"/>
              <a:gd name="connsiteY1563" fmla="*/ 1445379 h 6858000"/>
              <a:gd name="connsiteX1564" fmla="*/ 7244254 w 12193200"/>
              <a:gd name="connsiteY1564" fmla="*/ 1453009 h 6858000"/>
              <a:gd name="connsiteX1565" fmla="*/ 7269828 w 12193200"/>
              <a:gd name="connsiteY1565" fmla="*/ 1460650 h 6858000"/>
              <a:gd name="connsiteX1566" fmla="*/ 7278679 w 12193200"/>
              <a:gd name="connsiteY1566" fmla="*/ 1474701 h 6858000"/>
              <a:gd name="connsiteX1567" fmla="*/ 7253359 w 12193200"/>
              <a:gd name="connsiteY1567" fmla="*/ 1492202 h 6858000"/>
              <a:gd name="connsiteX1568" fmla="*/ 7188954 w 12193200"/>
              <a:gd name="connsiteY1568" fmla="*/ 1469524 h 6858000"/>
              <a:gd name="connsiteX1569" fmla="*/ 7159621 w 12193200"/>
              <a:gd name="connsiteY1569" fmla="*/ 1526711 h 6858000"/>
              <a:gd name="connsiteX1570" fmla="*/ 7251071 w 12193200"/>
              <a:gd name="connsiteY1570" fmla="*/ 1553087 h 6858000"/>
              <a:gd name="connsiteX1571" fmla="*/ 7333647 w 12193200"/>
              <a:gd name="connsiteY1571" fmla="*/ 1526958 h 6858000"/>
              <a:gd name="connsiteX1572" fmla="*/ 7359776 w 12193200"/>
              <a:gd name="connsiteY1572" fmla="*/ 1467306 h 6858000"/>
              <a:gd name="connsiteX1573" fmla="*/ 7340842 w 12193200"/>
              <a:gd name="connsiteY1573" fmla="*/ 1419978 h 6858000"/>
              <a:gd name="connsiteX1574" fmla="*/ 7294119 w 12193200"/>
              <a:gd name="connsiteY1574" fmla="*/ 1398780 h 6858000"/>
              <a:gd name="connsiteX1575" fmla="*/ 7268056 w 12193200"/>
              <a:gd name="connsiteY1575" fmla="*/ 1392124 h 6858000"/>
              <a:gd name="connsiteX1576" fmla="*/ 7258220 w 12193200"/>
              <a:gd name="connsiteY1576" fmla="*/ 1379695 h 6858000"/>
              <a:gd name="connsiteX1577" fmla="*/ 7282534 w 12193200"/>
              <a:gd name="connsiteY1577" fmla="*/ 1362791 h 6858000"/>
              <a:gd name="connsiteX1578" fmla="*/ 7325760 w 12193200"/>
              <a:gd name="connsiteY1578" fmla="*/ 1374623 h 6858000"/>
              <a:gd name="connsiteX1579" fmla="*/ 7353121 w 12193200"/>
              <a:gd name="connsiteY1579" fmla="*/ 1322366 h 6858000"/>
              <a:gd name="connsiteX1580" fmla="*/ 7278925 w 12193200"/>
              <a:gd name="connsiteY1580" fmla="*/ 1307576 h 6858000"/>
              <a:gd name="connsiteX1581" fmla="*/ 6697900 w 12193200"/>
              <a:gd name="connsiteY1581" fmla="*/ 1307576 h 6858000"/>
              <a:gd name="connsiteX1582" fmla="*/ 6616556 w 12193200"/>
              <a:gd name="connsiteY1582" fmla="*/ 1336366 h 6858000"/>
              <a:gd name="connsiteX1583" fmla="*/ 6596097 w 12193200"/>
              <a:gd name="connsiteY1583" fmla="*/ 1388781 h 6858000"/>
              <a:gd name="connsiteX1584" fmla="*/ 6600769 w 12193200"/>
              <a:gd name="connsiteY1584" fmla="*/ 1415360 h 6858000"/>
              <a:gd name="connsiteX1585" fmla="*/ 6633965 w 12193200"/>
              <a:gd name="connsiteY1585" fmla="*/ 1445379 h 6858000"/>
              <a:gd name="connsiteX1586" fmla="*/ 6663229 w 12193200"/>
              <a:gd name="connsiteY1586" fmla="*/ 1453009 h 6858000"/>
              <a:gd name="connsiteX1587" fmla="*/ 6688803 w 12193200"/>
              <a:gd name="connsiteY1587" fmla="*/ 1460650 h 6858000"/>
              <a:gd name="connsiteX1588" fmla="*/ 6697653 w 12193200"/>
              <a:gd name="connsiteY1588" fmla="*/ 1474701 h 6858000"/>
              <a:gd name="connsiteX1589" fmla="*/ 6672334 w 12193200"/>
              <a:gd name="connsiteY1589" fmla="*/ 1492202 h 6858000"/>
              <a:gd name="connsiteX1590" fmla="*/ 6607929 w 12193200"/>
              <a:gd name="connsiteY1590" fmla="*/ 1469524 h 6858000"/>
              <a:gd name="connsiteX1591" fmla="*/ 6578595 w 12193200"/>
              <a:gd name="connsiteY1591" fmla="*/ 1526711 h 6858000"/>
              <a:gd name="connsiteX1592" fmla="*/ 6670046 w 12193200"/>
              <a:gd name="connsiteY1592" fmla="*/ 1553087 h 6858000"/>
              <a:gd name="connsiteX1593" fmla="*/ 6752622 w 12193200"/>
              <a:gd name="connsiteY1593" fmla="*/ 1526958 h 6858000"/>
              <a:gd name="connsiteX1594" fmla="*/ 6778751 w 12193200"/>
              <a:gd name="connsiteY1594" fmla="*/ 1467306 h 6858000"/>
              <a:gd name="connsiteX1595" fmla="*/ 6759817 w 12193200"/>
              <a:gd name="connsiteY1595" fmla="*/ 1419978 h 6858000"/>
              <a:gd name="connsiteX1596" fmla="*/ 6713094 w 12193200"/>
              <a:gd name="connsiteY1596" fmla="*/ 1398780 h 6858000"/>
              <a:gd name="connsiteX1597" fmla="*/ 6687031 w 12193200"/>
              <a:gd name="connsiteY1597" fmla="*/ 1392124 h 6858000"/>
              <a:gd name="connsiteX1598" fmla="*/ 6677195 w 12193200"/>
              <a:gd name="connsiteY1598" fmla="*/ 1379695 h 6858000"/>
              <a:gd name="connsiteX1599" fmla="*/ 6701509 w 12193200"/>
              <a:gd name="connsiteY1599" fmla="*/ 1362791 h 6858000"/>
              <a:gd name="connsiteX1600" fmla="*/ 6744734 w 12193200"/>
              <a:gd name="connsiteY1600" fmla="*/ 1374623 h 6858000"/>
              <a:gd name="connsiteX1601" fmla="*/ 6772096 w 12193200"/>
              <a:gd name="connsiteY1601" fmla="*/ 1322366 h 6858000"/>
              <a:gd name="connsiteX1602" fmla="*/ 6697900 w 12193200"/>
              <a:gd name="connsiteY1602" fmla="*/ 1307576 h 6858000"/>
              <a:gd name="connsiteX1603" fmla="*/ 3764200 w 12193200"/>
              <a:gd name="connsiteY1603" fmla="*/ 1307576 h 6858000"/>
              <a:gd name="connsiteX1604" fmla="*/ 3682858 w 12193200"/>
              <a:gd name="connsiteY1604" fmla="*/ 1336366 h 6858000"/>
              <a:gd name="connsiteX1605" fmla="*/ 3662398 w 12193200"/>
              <a:gd name="connsiteY1605" fmla="*/ 1388781 h 6858000"/>
              <a:gd name="connsiteX1606" fmla="*/ 3667070 w 12193200"/>
              <a:gd name="connsiteY1606" fmla="*/ 1415360 h 6858000"/>
              <a:gd name="connsiteX1607" fmla="*/ 3700265 w 12193200"/>
              <a:gd name="connsiteY1607" fmla="*/ 1445379 h 6858000"/>
              <a:gd name="connsiteX1608" fmla="*/ 3729529 w 12193200"/>
              <a:gd name="connsiteY1608" fmla="*/ 1453009 h 6858000"/>
              <a:gd name="connsiteX1609" fmla="*/ 3755104 w 12193200"/>
              <a:gd name="connsiteY1609" fmla="*/ 1460650 h 6858000"/>
              <a:gd name="connsiteX1610" fmla="*/ 3763954 w 12193200"/>
              <a:gd name="connsiteY1610" fmla="*/ 1474701 h 6858000"/>
              <a:gd name="connsiteX1611" fmla="*/ 3738634 w 12193200"/>
              <a:gd name="connsiteY1611" fmla="*/ 1492202 h 6858000"/>
              <a:gd name="connsiteX1612" fmla="*/ 3674229 w 12193200"/>
              <a:gd name="connsiteY1612" fmla="*/ 1469524 h 6858000"/>
              <a:gd name="connsiteX1613" fmla="*/ 3644896 w 12193200"/>
              <a:gd name="connsiteY1613" fmla="*/ 1526711 h 6858000"/>
              <a:gd name="connsiteX1614" fmla="*/ 3736347 w 12193200"/>
              <a:gd name="connsiteY1614" fmla="*/ 1553087 h 6858000"/>
              <a:gd name="connsiteX1615" fmla="*/ 3818923 w 12193200"/>
              <a:gd name="connsiteY1615" fmla="*/ 1526958 h 6858000"/>
              <a:gd name="connsiteX1616" fmla="*/ 3845051 w 12193200"/>
              <a:gd name="connsiteY1616" fmla="*/ 1467306 h 6858000"/>
              <a:gd name="connsiteX1617" fmla="*/ 3826118 w 12193200"/>
              <a:gd name="connsiteY1617" fmla="*/ 1419978 h 6858000"/>
              <a:gd name="connsiteX1618" fmla="*/ 3779395 w 12193200"/>
              <a:gd name="connsiteY1618" fmla="*/ 1398780 h 6858000"/>
              <a:gd name="connsiteX1619" fmla="*/ 3753332 w 12193200"/>
              <a:gd name="connsiteY1619" fmla="*/ 1392124 h 6858000"/>
              <a:gd name="connsiteX1620" fmla="*/ 3743495 w 12193200"/>
              <a:gd name="connsiteY1620" fmla="*/ 1379695 h 6858000"/>
              <a:gd name="connsiteX1621" fmla="*/ 3767810 w 12193200"/>
              <a:gd name="connsiteY1621" fmla="*/ 1362791 h 6858000"/>
              <a:gd name="connsiteX1622" fmla="*/ 3811035 w 12193200"/>
              <a:gd name="connsiteY1622" fmla="*/ 1374623 h 6858000"/>
              <a:gd name="connsiteX1623" fmla="*/ 3838396 w 12193200"/>
              <a:gd name="connsiteY1623" fmla="*/ 1322366 h 6858000"/>
              <a:gd name="connsiteX1624" fmla="*/ 3764200 w 12193200"/>
              <a:gd name="connsiteY1624" fmla="*/ 1307576 h 6858000"/>
              <a:gd name="connsiteX1625" fmla="*/ 11219582 w 12193200"/>
              <a:gd name="connsiteY1625" fmla="*/ 1307329 h 6858000"/>
              <a:gd name="connsiteX1626" fmla="*/ 11110877 w 12193200"/>
              <a:gd name="connsiteY1626" fmla="*/ 1348987 h 6858000"/>
              <a:gd name="connsiteX1627" fmla="*/ 11079325 w 12193200"/>
              <a:gd name="connsiteY1627" fmla="*/ 1428113 h 6858000"/>
              <a:gd name="connsiteX1628" fmla="*/ 11110630 w 12193200"/>
              <a:gd name="connsiteY1628" fmla="*/ 1511675 h 6858000"/>
              <a:gd name="connsiteX1629" fmla="*/ 11217117 w 12193200"/>
              <a:gd name="connsiteY1629" fmla="*/ 1553087 h 6858000"/>
              <a:gd name="connsiteX1630" fmla="*/ 11323357 w 12193200"/>
              <a:gd name="connsiteY1630" fmla="*/ 1511675 h 6858000"/>
              <a:gd name="connsiteX1631" fmla="*/ 11354662 w 12193200"/>
              <a:gd name="connsiteY1631" fmla="*/ 1430085 h 6858000"/>
              <a:gd name="connsiteX1632" fmla="*/ 11323110 w 12193200"/>
              <a:gd name="connsiteY1632" fmla="*/ 1348987 h 6858000"/>
              <a:gd name="connsiteX1633" fmla="*/ 11219582 w 12193200"/>
              <a:gd name="connsiteY1633" fmla="*/ 1307329 h 6858000"/>
              <a:gd name="connsiteX1634" fmla="*/ 5495058 w 12193200"/>
              <a:gd name="connsiteY1634" fmla="*/ 1307329 h 6858000"/>
              <a:gd name="connsiteX1635" fmla="*/ 5386353 w 12193200"/>
              <a:gd name="connsiteY1635" fmla="*/ 1348987 h 6858000"/>
              <a:gd name="connsiteX1636" fmla="*/ 5354801 w 12193200"/>
              <a:gd name="connsiteY1636" fmla="*/ 1428113 h 6858000"/>
              <a:gd name="connsiteX1637" fmla="*/ 5386106 w 12193200"/>
              <a:gd name="connsiteY1637" fmla="*/ 1511675 h 6858000"/>
              <a:gd name="connsiteX1638" fmla="*/ 5492592 w 12193200"/>
              <a:gd name="connsiteY1638" fmla="*/ 1553087 h 6858000"/>
              <a:gd name="connsiteX1639" fmla="*/ 5598832 w 12193200"/>
              <a:gd name="connsiteY1639" fmla="*/ 1511675 h 6858000"/>
              <a:gd name="connsiteX1640" fmla="*/ 5630137 w 12193200"/>
              <a:gd name="connsiteY1640" fmla="*/ 1430085 h 6858000"/>
              <a:gd name="connsiteX1641" fmla="*/ 5598586 w 12193200"/>
              <a:gd name="connsiteY1641" fmla="*/ 1348987 h 6858000"/>
              <a:gd name="connsiteX1642" fmla="*/ 5495058 w 12193200"/>
              <a:gd name="connsiteY1642" fmla="*/ 1307329 h 6858000"/>
              <a:gd name="connsiteX1643" fmla="*/ 532533 w 12193200"/>
              <a:gd name="connsiteY1643" fmla="*/ 1307329 h 6858000"/>
              <a:gd name="connsiteX1644" fmla="*/ 423828 w 12193200"/>
              <a:gd name="connsiteY1644" fmla="*/ 1348987 h 6858000"/>
              <a:gd name="connsiteX1645" fmla="*/ 392276 w 12193200"/>
              <a:gd name="connsiteY1645" fmla="*/ 1428113 h 6858000"/>
              <a:gd name="connsiteX1646" fmla="*/ 423581 w 12193200"/>
              <a:gd name="connsiteY1646" fmla="*/ 1511675 h 6858000"/>
              <a:gd name="connsiteX1647" fmla="*/ 530068 w 12193200"/>
              <a:gd name="connsiteY1647" fmla="*/ 1553087 h 6858000"/>
              <a:gd name="connsiteX1648" fmla="*/ 636308 w 12193200"/>
              <a:gd name="connsiteY1648" fmla="*/ 1511675 h 6858000"/>
              <a:gd name="connsiteX1649" fmla="*/ 667613 w 12193200"/>
              <a:gd name="connsiteY1649" fmla="*/ 1430085 h 6858000"/>
              <a:gd name="connsiteX1650" fmla="*/ 636061 w 12193200"/>
              <a:gd name="connsiteY1650" fmla="*/ 1348987 h 6858000"/>
              <a:gd name="connsiteX1651" fmla="*/ 532533 w 12193200"/>
              <a:gd name="connsiteY1651" fmla="*/ 1307329 h 6858000"/>
              <a:gd name="connsiteX1652" fmla="*/ 7649818 w 12193200"/>
              <a:gd name="connsiteY1652" fmla="*/ 1278489 h 6858000"/>
              <a:gd name="connsiteX1653" fmla="*/ 7679244 w 12193200"/>
              <a:gd name="connsiteY1653" fmla="*/ 1278489 h 6858000"/>
              <a:gd name="connsiteX1654" fmla="*/ 7716708 w 12193200"/>
              <a:gd name="connsiteY1654" fmla="*/ 1289738 h 6858000"/>
              <a:gd name="connsiteX1655" fmla="*/ 7727711 w 12193200"/>
              <a:gd name="connsiteY1655" fmla="*/ 1319778 h 6858000"/>
              <a:gd name="connsiteX1656" fmla="*/ 7718067 w 12193200"/>
              <a:gd name="connsiteY1656" fmla="*/ 1349939 h 6858000"/>
              <a:gd name="connsiteX1657" fmla="*/ 7678997 w 12193200"/>
              <a:gd name="connsiteY1657" fmla="*/ 1362298 h 6858000"/>
              <a:gd name="connsiteX1658" fmla="*/ 7649818 w 12193200"/>
              <a:gd name="connsiteY1658" fmla="*/ 1362298 h 6858000"/>
              <a:gd name="connsiteX1659" fmla="*/ 2839695 w 12193200"/>
              <a:gd name="connsiteY1659" fmla="*/ 1278489 h 6858000"/>
              <a:gd name="connsiteX1660" fmla="*/ 2869120 w 12193200"/>
              <a:gd name="connsiteY1660" fmla="*/ 1278489 h 6858000"/>
              <a:gd name="connsiteX1661" fmla="*/ 2906584 w 12193200"/>
              <a:gd name="connsiteY1661" fmla="*/ 1289738 h 6858000"/>
              <a:gd name="connsiteX1662" fmla="*/ 2917587 w 12193200"/>
              <a:gd name="connsiteY1662" fmla="*/ 1319778 h 6858000"/>
              <a:gd name="connsiteX1663" fmla="*/ 2907943 w 12193200"/>
              <a:gd name="connsiteY1663" fmla="*/ 1349939 h 6858000"/>
              <a:gd name="connsiteX1664" fmla="*/ 2868874 w 12193200"/>
              <a:gd name="connsiteY1664" fmla="*/ 1362298 h 6858000"/>
              <a:gd name="connsiteX1665" fmla="*/ 2839695 w 12193200"/>
              <a:gd name="connsiteY1665" fmla="*/ 1362298 h 6858000"/>
              <a:gd name="connsiteX1666" fmla="*/ 10802537 w 12193200"/>
              <a:gd name="connsiteY1666" fmla="*/ 1246938 h 6858000"/>
              <a:gd name="connsiteX1667" fmla="*/ 10802537 w 12193200"/>
              <a:gd name="connsiteY1667" fmla="*/ 1315710 h 6858000"/>
              <a:gd name="connsiteX1668" fmla="*/ 10775916 w 12193200"/>
              <a:gd name="connsiteY1668" fmla="*/ 1315710 h 6858000"/>
              <a:gd name="connsiteX1669" fmla="*/ 10775916 w 12193200"/>
              <a:gd name="connsiteY1669" fmla="*/ 1382018 h 6858000"/>
              <a:gd name="connsiteX1670" fmla="*/ 10802537 w 12193200"/>
              <a:gd name="connsiteY1670" fmla="*/ 1382018 h 6858000"/>
              <a:gd name="connsiteX1671" fmla="*/ 10802537 w 12193200"/>
              <a:gd name="connsiteY1671" fmla="*/ 1544459 h 6858000"/>
              <a:gd name="connsiteX1672" fmla="*/ 10883635 w 12193200"/>
              <a:gd name="connsiteY1672" fmla="*/ 1544459 h 6858000"/>
              <a:gd name="connsiteX1673" fmla="*/ 10883635 w 12193200"/>
              <a:gd name="connsiteY1673" fmla="*/ 1382018 h 6858000"/>
              <a:gd name="connsiteX1674" fmla="*/ 10929729 w 12193200"/>
              <a:gd name="connsiteY1674" fmla="*/ 1382018 h 6858000"/>
              <a:gd name="connsiteX1675" fmla="*/ 10929729 w 12193200"/>
              <a:gd name="connsiteY1675" fmla="*/ 1315710 h 6858000"/>
              <a:gd name="connsiteX1676" fmla="*/ 10883635 w 12193200"/>
              <a:gd name="connsiteY1676" fmla="*/ 1315710 h 6858000"/>
              <a:gd name="connsiteX1677" fmla="*/ 10883635 w 12193200"/>
              <a:gd name="connsiteY1677" fmla="*/ 1246938 h 6858000"/>
              <a:gd name="connsiteX1678" fmla="*/ 9430937 w 12193200"/>
              <a:gd name="connsiteY1678" fmla="*/ 1246938 h 6858000"/>
              <a:gd name="connsiteX1679" fmla="*/ 9430937 w 12193200"/>
              <a:gd name="connsiteY1679" fmla="*/ 1315710 h 6858000"/>
              <a:gd name="connsiteX1680" fmla="*/ 9404316 w 12193200"/>
              <a:gd name="connsiteY1680" fmla="*/ 1315710 h 6858000"/>
              <a:gd name="connsiteX1681" fmla="*/ 9404316 w 12193200"/>
              <a:gd name="connsiteY1681" fmla="*/ 1382018 h 6858000"/>
              <a:gd name="connsiteX1682" fmla="*/ 9430937 w 12193200"/>
              <a:gd name="connsiteY1682" fmla="*/ 1382018 h 6858000"/>
              <a:gd name="connsiteX1683" fmla="*/ 9430937 w 12193200"/>
              <a:gd name="connsiteY1683" fmla="*/ 1544459 h 6858000"/>
              <a:gd name="connsiteX1684" fmla="*/ 9512035 w 12193200"/>
              <a:gd name="connsiteY1684" fmla="*/ 1544459 h 6858000"/>
              <a:gd name="connsiteX1685" fmla="*/ 9512035 w 12193200"/>
              <a:gd name="connsiteY1685" fmla="*/ 1382018 h 6858000"/>
              <a:gd name="connsiteX1686" fmla="*/ 9558129 w 12193200"/>
              <a:gd name="connsiteY1686" fmla="*/ 1382018 h 6858000"/>
              <a:gd name="connsiteX1687" fmla="*/ 9558129 w 12193200"/>
              <a:gd name="connsiteY1687" fmla="*/ 1315710 h 6858000"/>
              <a:gd name="connsiteX1688" fmla="*/ 9512035 w 12193200"/>
              <a:gd name="connsiteY1688" fmla="*/ 1315710 h 6858000"/>
              <a:gd name="connsiteX1689" fmla="*/ 9512035 w 12193200"/>
              <a:gd name="connsiteY1689" fmla="*/ 1246938 h 6858000"/>
              <a:gd name="connsiteX1690" fmla="*/ 1039413 w 12193200"/>
              <a:gd name="connsiteY1690" fmla="*/ 1246938 h 6858000"/>
              <a:gd name="connsiteX1691" fmla="*/ 1039413 w 12193200"/>
              <a:gd name="connsiteY1691" fmla="*/ 1315710 h 6858000"/>
              <a:gd name="connsiteX1692" fmla="*/ 1012792 w 12193200"/>
              <a:gd name="connsiteY1692" fmla="*/ 1315710 h 6858000"/>
              <a:gd name="connsiteX1693" fmla="*/ 1012792 w 12193200"/>
              <a:gd name="connsiteY1693" fmla="*/ 1382018 h 6858000"/>
              <a:gd name="connsiteX1694" fmla="*/ 1039413 w 12193200"/>
              <a:gd name="connsiteY1694" fmla="*/ 1382018 h 6858000"/>
              <a:gd name="connsiteX1695" fmla="*/ 1039413 w 12193200"/>
              <a:gd name="connsiteY1695" fmla="*/ 1544459 h 6858000"/>
              <a:gd name="connsiteX1696" fmla="*/ 1120511 w 12193200"/>
              <a:gd name="connsiteY1696" fmla="*/ 1544459 h 6858000"/>
              <a:gd name="connsiteX1697" fmla="*/ 1120511 w 12193200"/>
              <a:gd name="connsiteY1697" fmla="*/ 1382018 h 6858000"/>
              <a:gd name="connsiteX1698" fmla="*/ 1166606 w 12193200"/>
              <a:gd name="connsiteY1698" fmla="*/ 1382018 h 6858000"/>
              <a:gd name="connsiteX1699" fmla="*/ 1166606 w 12193200"/>
              <a:gd name="connsiteY1699" fmla="*/ 1315710 h 6858000"/>
              <a:gd name="connsiteX1700" fmla="*/ 1120511 w 12193200"/>
              <a:gd name="connsiteY1700" fmla="*/ 1315710 h 6858000"/>
              <a:gd name="connsiteX1701" fmla="*/ 1120511 w 12193200"/>
              <a:gd name="connsiteY1701" fmla="*/ 1246938 h 6858000"/>
              <a:gd name="connsiteX1702" fmla="*/ 7562313 w 12193200"/>
              <a:gd name="connsiteY1702" fmla="*/ 1207991 h 6858000"/>
              <a:gd name="connsiteX1703" fmla="*/ 7562313 w 12193200"/>
              <a:gd name="connsiteY1703" fmla="*/ 1544459 h 6858000"/>
              <a:gd name="connsiteX1704" fmla="*/ 7649818 w 12193200"/>
              <a:gd name="connsiteY1704" fmla="*/ 1544459 h 6858000"/>
              <a:gd name="connsiteX1705" fmla="*/ 7649818 w 12193200"/>
              <a:gd name="connsiteY1705" fmla="*/ 1432796 h 6858000"/>
              <a:gd name="connsiteX1706" fmla="*/ 7704541 w 12193200"/>
              <a:gd name="connsiteY1706" fmla="*/ 1432796 h 6858000"/>
              <a:gd name="connsiteX1707" fmla="*/ 7796977 w 12193200"/>
              <a:gd name="connsiteY1707" fmla="*/ 1394139 h 6858000"/>
              <a:gd name="connsiteX1708" fmla="*/ 7818422 w 12193200"/>
              <a:gd name="connsiteY1708" fmla="*/ 1318792 h 6858000"/>
              <a:gd name="connsiteX1709" fmla="*/ 7791800 w 12193200"/>
              <a:gd name="connsiteY1709" fmla="*/ 1242709 h 6858000"/>
              <a:gd name="connsiteX1710" fmla="*/ 7701583 w 12193200"/>
              <a:gd name="connsiteY1710" fmla="*/ 1207991 h 6858000"/>
              <a:gd name="connsiteX1711" fmla="*/ 4385014 w 12193200"/>
              <a:gd name="connsiteY1711" fmla="*/ 1207991 h 6858000"/>
              <a:gd name="connsiteX1712" fmla="*/ 4327827 w 12193200"/>
              <a:gd name="connsiteY1712" fmla="*/ 1544459 h 6858000"/>
              <a:gd name="connsiteX1713" fmla="*/ 4415086 w 12193200"/>
              <a:gd name="connsiteY1713" fmla="*/ 1544459 h 6858000"/>
              <a:gd name="connsiteX1714" fmla="*/ 4443652 w 12193200"/>
              <a:gd name="connsiteY1714" fmla="*/ 1350713 h 6858000"/>
              <a:gd name="connsiteX1715" fmla="*/ 4521218 w 12193200"/>
              <a:gd name="connsiteY1715" fmla="*/ 1544459 h 6858000"/>
              <a:gd name="connsiteX1716" fmla="*/ 4555940 w 12193200"/>
              <a:gd name="connsiteY1716" fmla="*/ 1544459 h 6858000"/>
              <a:gd name="connsiteX1717" fmla="*/ 4637202 w 12193200"/>
              <a:gd name="connsiteY1717" fmla="*/ 1350713 h 6858000"/>
              <a:gd name="connsiteX1718" fmla="*/ 4662075 w 12193200"/>
              <a:gd name="connsiteY1718" fmla="*/ 1544459 h 6858000"/>
              <a:gd name="connsiteX1719" fmla="*/ 4749583 w 12193200"/>
              <a:gd name="connsiteY1719" fmla="*/ 1544459 h 6858000"/>
              <a:gd name="connsiteX1720" fmla="*/ 4698803 w 12193200"/>
              <a:gd name="connsiteY1720" fmla="*/ 1207991 h 6858000"/>
              <a:gd name="connsiteX1721" fmla="*/ 4611544 w 12193200"/>
              <a:gd name="connsiteY1721" fmla="*/ 1207991 h 6858000"/>
              <a:gd name="connsiteX1722" fmla="*/ 4539574 w 12193200"/>
              <a:gd name="connsiteY1722" fmla="*/ 1387441 h 6858000"/>
              <a:gd name="connsiteX1723" fmla="*/ 4471533 w 12193200"/>
              <a:gd name="connsiteY1723" fmla="*/ 1207991 h 6858000"/>
              <a:gd name="connsiteX1724" fmla="*/ 2752188 w 12193200"/>
              <a:gd name="connsiteY1724" fmla="*/ 1207991 h 6858000"/>
              <a:gd name="connsiteX1725" fmla="*/ 2752188 w 12193200"/>
              <a:gd name="connsiteY1725" fmla="*/ 1544459 h 6858000"/>
              <a:gd name="connsiteX1726" fmla="*/ 2839695 w 12193200"/>
              <a:gd name="connsiteY1726" fmla="*/ 1544459 h 6858000"/>
              <a:gd name="connsiteX1727" fmla="*/ 2839695 w 12193200"/>
              <a:gd name="connsiteY1727" fmla="*/ 1432796 h 6858000"/>
              <a:gd name="connsiteX1728" fmla="*/ 2894417 w 12193200"/>
              <a:gd name="connsiteY1728" fmla="*/ 1432796 h 6858000"/>
              <a:gd name="connsiteX1729" fmla="*/ 2986853 w 12193200"/>
              <a:gd name="connsiteY1729" fmla="*/ 1394139 h 6858000"/>
              <a:gd name="connsiteX1730" fmla="*/ 3008298 w 12193200"/>
              <a:gd name="connsiteY1730" fmla="*/ 1318792 h 6858000"/>
              <a:gd name="connsiteX1731" fmla="*/ 2981677 w 12193200"/>
              <a:gd name="connsiteY1731" fmla="*/ 1242709 h 6858000"/>
              <a:gd name="connsiteX1732" fmla="*/ 2891458 w 12193200"/>
              <a:gd name="connsiteY1732" fmla="*/ 1207991 h 6858000"/>
              <a:gd name="connsiteX1733" fmla="*/ 1933038 w 12193200"/>
              <a:gd name="connsiteY1733" fmla="*/ 1207991 h 6858000"/>
              <a:gd name="connsiteX1734" fmla="*/ 1933038 w 12193200"/>
              <a:gd name="connsiteY1734" fmla="*/ 1544459 h 6858000"/>
              <a:gd name="connsiteX1735" fmla="*/ 2020544 w 12193200"/>
              <a:gd name="connsiteY1735" fmla="*/ 1544459 h 6858000"/>
              <a:gd name="connsiteX1736" fmla="*/ 2020544 w 12193200"/>
              <a:gd name="connsiteY1736" fmla="*/ 1207991 h 6858000"/>
              <a:gd name="connsiteX1737" fmla="*/ 10995398 w 12193200"/>
              <a:gd name="connsiteY1737" fmla="*/ 1182602 h 6858000"/>
              <a:gd name="connsiteX1738" fmla="*/ 10963317 w 12193200"/>
              <a:gd name="connsiteY1738" fmla="*/ 1195753 h 6858000"/>
              <a:gd name="connsiteX1739" fmla="*/ 10950165 w 12193200"/>
              <a:gd name="connsiteY1739" fmla="*/ 1227834 h 6858000"/>
              <a:gd name="connsiteX1740" fmla="*/ 10963317 w 12193200"/>
              <a:gd name="connsiteY1740" fmla="*/ 1260039 h 6858000"/>
              <a:gd name="connsiteX1741" fmla="*/ 10995398 w 12193200"/>
              <a:gd name="connsiteY1741" fmla="*/ 1273313 h 6858000"/>
              <a:gd name="connsiteX1742" fmla="*/ 11027726 w 12193200"/>
              <a:gd name="connsiteY1742" fmla="*/ 1260162 h 6858000"/>
              <a:gd name="connsiteX1743" fmla="*/ 11040876 w 12193200"/>
              <a:gd name="connsiteY1743" fmla="*/ 1227834 h 6858000"/>
              <a:gd name="connsiteX1744" fmla="*/ 11027603 w 12193200"/>
              <a:gd name="connsiteY1744" fmla="*/ 1195753 h 6858000"/>
              <a:gd name="connsiteX1745" fmla="*/ 10995398 w 12193200"/>
              <a:gd name="connsiteY1745" fmla="*/ 1182602 h 6858000"/>
              <a:gd name="connsiteX1746" fmla="*/ 10119098 w 12193200"/>
              <a:gd name="connsiteY1746" fmla="*/ 1182602 h 6858000"/>
              <a:gd name="connsiteX1747" fmla="*/ 10087017 w 12193200"/>
              <a:gd name="connsiteY1747" fmla="*/ 1195753 h 6858000"/>
              <a:gd name="connsiteX1748" fmla="*/ 10073865 w 12193200"/>
              <a:gd name="connsiteY1748" fmla="*/ 1227834 h 6858000"/>
              <a:gd name="connsiteX1749" fmla="*/ 10087017 w 12193200"/>
              <a:gd name="connsiteY1749" fmla="*/ 1260039 h 6858000"/>
              <a:gd name="connsiteX1750" fmla="*/ 10119098 w 12193200"/>
              <a:gd name="connsiteY1750" fmla="*/ 1273313 h 6858000"/>
              <a:gd name="connsiteX1751" fmla="*/ 10151426 w 12193200"/>
              <a:gd name="connsiteY1751" fmla="*/ 1260162 h 6858000"/>
              <a:gd name="connsiteX1752" fmla="*/ 10164576 w 12193200"/>
              <a:gd name="connsiteY1752" fmla="*/ 1227834 h 6858000"/>
              <a:gd name="connsiteX1753" fmla="*/ 10151303 w 12193200"/>
              <a:gd name="connsiteY1753" fmla="*/ 1195753 h 6858000"/>
              <a:gd name="connsiteX1754" fmla="*/ 10119098 w 12193200"/>
              <a:gd name="connsiteY1754" fmla="*/ 1182602 h 6858000"/>
              <a:gd name="connsiteX1755" fmla="*/ 6861548 w 12193200"/>
              <a:gd name="connsiteY1755" fmla="*/ 1182602 h 6858000"/>
              <a:gd name="connsiteX1756" fmla="*/ 6829467 w 12193200"/>
              <a:gd name="connsiteY1756" fmla="*/ 1195753 h 6858000"/>
              <a:gd name="connsiteX1757" fmla="*/ 6816316 w 12193200"/>
              <a:gd name="connsiteY1757" fmla="*/ 1227834 h 6858000"/>
              <a:gd name="connsiteX1758" fmla="*/ 6829467 w 12193200"/>
              <a:gd name="connsiteY1758" fmla="*/ 1260039 h 6858000"/>
              <a:gd name="connsiteX1759" fmla="*/ 6861548 w 12193200"/>
              <a:gd name="connsiteY1759" fmla="*/ 1273313 h 6858000"/>
              <a:gd name="connsiteX1760" fmla="*/ 6893876 w 12193200"/>
              <a:gd name="connsiteY1760" fmla="*/ 1260162 h 6858000"/>
              <a:gd name="connsiteX1761" fmla="*/ 6907027 w 12193200"/>
              <a:gd name="connsiteY1761" fmla="*/ 1227834 h 6858000"/>
              <a:gd name="connsiteX1762" fmla="*/ 6893753 w 12193200"/>
              <a:gd name="connsiteY1762" fmla="*/ 1195753 h 6858000"/>
              <a:gd name="connsiteX1763" fmla="*/ 6861548 w 12193200"/>
              <a:gd name="connsiteY1763" fmla="*/ 1182602 h 6858000"/>
              <a:gd name="connsiteX1764" fmla="*/ 4842248 w 12193200"/>
              <a:gd name="connsiteY1764" fmla="*/ 1182602 h 6858000"/>
              <a:gd name="connsiteX1765" fmla="*/ 4810167 w 12193200"/>
              <a:gd name="connsiteY1765" fmla="*/ 1195753 h 6858000"/>
              <a:gd name="connsiteX1766" fmla="*/ 4797017 w 12193200"/>
              <a:gd name="connsiteY1766" fmla="*/ 1227834 h 6858000"/>
              <a:gd name="connsiteX1767" fmla="*/ 4810167 w 12193200"/>
              <a:gd name="connsiteY1767" fmla="*/ 1260039 h 6858000"/>
              <a:gd name="connsiteX1768" fmla="*/ 4842248 w 12193200"/>
              <a:gd name="connsiteY1768" fmla="*/ 1273313 h 6858000"/>
              <a:gd name="connsiteX1769" fmla="*/ 4874576 w 12193200"/>
              <a:gd name="connsiteY1769" fmla="*/ 1260162 h 6858000"/>
              <a:gd name="connsiteX1770" fmla="*/ 4887727 w 12193200"/>
              <a:gd name="connsiteY1770" fmla="*/ 1227834 h 6858000"/>
              <a:gd name="connsiteX1771" fmla="*/ 4874453 w 12193200"/>
              <a:gd name="connsiteY1771" fmla="*/ 1195753 h 6858000"/>
              <a:gd name="connsiteX1772" fmla="*/ 4842248 w 12193200"/>
              <a:gd name="connsiteY1772" fmla="*/ 1182602 h 6858000"/>
              <a:gd name="connsiteX1773" fmla="*/ 5992571 w 12193200"/>
              <a:gd name="connsiteY1773" fmla="*/ 1174221 h 6858000"/>
              <a:gd name="connsiteX1774" fmla="*/ 5992571 w 12193200"/>
              <a:gd name="connsiteY1774" fmla="*/ 1544459 h 6858000"/>
              <a:gd name="connsiteX1775" fmla="*/ 6073668 w 12193200"/>
              <a:gd name="connsiteY1775" fmla="*/ 1544459 h 6858000"/>
              <a:gd name="connsiteX1776" fmla="*/ 6073668 w 12193200"/>
              <a:gd name="connsiteY1776" fmla="*/ 1421951 h 6858000"/>
              <a:gd name="connsiteX1777" fmla="*/ 6084938 w 12193200"/>
              <a:gd name="connsiteY1777" fmla="*/ 1386389 h 6858000"/>
              <a:gd name="connsiteX1778" fmla="*/ 6115804 w 12193200"/>
              <a:gd name="connsiteY1778" fmla="*/ 1373884 h 6858000"/>
              <a:gd name="connsiteX1779" fmla="*/ 6145935 w 12193200"/>
              <a:gd name="connsiteY1779" fmla="*/ 1388408 h 6858000"/>
              <a:gd name="connsiteX1780" fmla="*/ 6152794 w 12193200"/>
              <a:gd name="connsiteY1780" fmla="*/ 1428771 h 6858000"/>
              <a:gd name="connsiteX1781" fmla="*/ 6152794 w 12193200"/>
              <a:gd name="connsiteY1781" fmla="*/ 1544459 h 6858000"/>
              <a:gd name="connsiteX1782" fmla="*/ 6233891 w 12193200"/>
              <a:gd name="connsiteY1782" fmla="*/ 1544459 h 6858000"/>
              <a:gd name="connsiteX1783" fmla="*/ 6233891 w 12193200"/>
              <a:gd name="connsiteY1783" fmla="*/ 1398780 h 6858000"/>
              <a:gd name="connsiteX1784" fmla="*/ 6207559 w 12193200"/>
              <a:gd name="connsiteY1784" fmla="*/ 1330747 h 6858000"/>
              <a:gd name="connsiteX1785" fmla="*/ 6147506 w 12193200"/>
              <a:gd name="connsiteY1785" fmla="*/ 1310534 h 6858000"/>
              <a:gd name="connsiteX1786" fmla="*/ 6099512 w 12193200"/>
              <a:gd name="connsiteY1786" fmla="*/ 1321626 h 6858000"/>
              <a:gd name="connsiteX1787" fmla="*/ 6073668 w 12193200"/>
              <a:gd name="connsiteY1787" fmla="*/ 1344550 h 6858000"/>
              <a:gd name="connsiteX1788" fmla="*/ 6073668 w 12193200"/>
              <a:gd name="connsiteY1788" fmla="*/ 1174221 h 6858000"/>
              <a:gd name="connsiteX1789" fmla="*/ 3049347 w 12193200"/>
              <a:gd name="connsiteY1789" fmla="*/ 1174221 h 6858000"/>
              <a:gd name="connsiteX1790" fmla="*/ 3049347 w 12193200"/>
              <a:gd name="connsiteY1790" fmla="*/ 1544459 h 6858000"/>
              <a:gd name="connsiteX1791" fmla="*/ 3130444 w 12193200"/>
              <a:gd name="connsiteY1791" fmla="*/ 1544459 h 6858000"/>
              <a:gd name="connsiteX1792" fmla="*/ 3130444 w 12193200"/>
              <a:gd name="connsiteY1792" fmla="*/ 1421951 h 6858000"/>
              <a:gd name="connsiteX1793" fmla="*/ 3141714 w 12193200"/>
              <a:gd name="connsiteY1793" fmla="*/ 1386389 h 6858000"/>
              <a:gd name="connsiteX1794" fmla="*/ 3172579 w 12193200"/>
              <a:gd name="connsiteY1794" fmla="*/ 1373884 h 6858000"/>
              <a:gd name="connsiteX1795" fmla="*/ 3202710 w 12193200"/>
              <a:gd name="connsiteY1795" fmla="*/ 1388408 h 6858000"/>
              <a:gd name="connsiteX1796" fmla="*/ 3209570 w 12193200"/>
              <a:gd name="connsiteY1796" fmla="*/ 1428771 h 6858000"/>
              <a:gd name="connsiteX1797" fmla="*/ 3209570 w 12193200"/>
              <a:gd name="connsiteY1797" fmla="*/ 1544459 h 6858000"/>
              <a:gd name="connsiteX1798" fmla="*/ 3290667 w 12193200"/>
              <a:gd name="connsiteY1798" fmla="*/ 1544459 h 6858000"/>
              <a:gd name="connsiteX1799" fmla="*/ 3290667 w 12193200"/>
              <a:gd name="connsiteY1799" fmla="*/ 1398780 h 6858000"/>
              <a:gd name="connsiteX1800" fmla="*/ 3264334 w 12193200"/>
              <a:gd name="connsiteY1800" fmla="*/ 1330747 h 6858000"/>
              <a:gd name="connsiteX1801" fmla="*/ 3204281 w 12193200"/>
              <a:gd name="connsiteY1801" fmla="*/ 1310534 h 6858000"/>
              <a:gd name="connsiteX1802" fmla="*/ 3156288 w 12193200"/>
              <a:gd name="connsiteY1802" fmla="*/ 1321626 h 6858000"/>
              <a:gd name="connsiteX1803" fmla="*/ 3130444 w 12193200"/>
              <a:gd name="connsiteY1803" fmla="*/ 1344550 h 6858000"/>
              <a:gd name="connsiteX1804" fmla="*/ 3130444 w 12193200"/>
              <a:gd name="connsiteY1804" fmla="*/ 1174221 h 6858000"/>
              <a:gd name="connsiteX1805" fmla="*/ 1191972 w 12193200"/>
              <a:gd name="connsiteY1805" fmla="*/ 1174221 h 6858000"/>
              <a:gd name="connsiteX1806" fmla="*/ 1191972 w 12193200"/>
              <a:gd name="connsiteY1806" fmla="*/ 1544459 h 6858000"/>
              <a:gd name="connsiteX1807" fmla="*/ 1273069 w 12193200"/>
              <a:gd name="connsiteY1807" fmla="*/ 1544459 h 6858000"/>
              <a:gd name="connsiteX1808" fmla="*/ 1273069 w 12193200"/>
              <a:gd name="connsiteY1808" fmla="*/ 1421951 h 6858000"/>
              <a:gd name="connsiteX1809" fmla="*/ 1284338 w 12193200"/>
              <a:gd name="connsiteY1809" fmla="*/ 1386389 h 6858000"/>
              <a:gd name="connsiteX1810" fmla="*/ 1315204 w 12193200"/>
              <a:gd name="connsiteY1810" fmla="*/ 1373884 h 6858000"/>
              <a:gd name="connsiteX1811" fmla="*/ 1345335 w 12193200"/>
              <a:gd name="connsiteY1811" fmla="*/ 1388408 h 6858000"/>
              <a:gd name="connsiteX1812" fmla="*/ 1352195 w 12193200"/>
              <a:gd name="connsiteY1812" fmla="*/ 1428771 h 6858000"/>
              <a:gd name="connsiteX1813" fmla="*/ 1352195 w 12193200"/>
              <a:gd name="connsiteY1813" fmla="*/ 1544459 h 6858000"/>
              <a:gd name="connsiteX1814" fmla="*/ 1433292 w 12193200"/>
              <a:gd name="connsiteY1814" fmla="*/ 1544459 h 6858000"/>
              <a:gd name="connsiteX1815" fmla="*/ 1433292 w 12193200"/>
              <a:gd name="connsiteY1815" fmla="*/ 1398780 h 6858000"/>
              <a:gd name="connsiteX1816" fmla="*/ 1406959 w 12193200"/>
              <a:gd name="connsiteY1816" fmla="*/ 1330747 h 6858000"/>
              <a:gd name="connsiteX1817" fmla="*/ 1346906 w 12193200"/>
              <a:gd name="connsiteY1817" fmla="*/ 1310534 h 6858000"/>
              <a:gd name="connsiteX1818" fmla="*/ 1298912 w 12193200"/>
              <a:gd name="connsiteY1818" fmla="*/ 1321626 h 6858000"/>
              <a:gd name="connsiteX1819" fmla="*/ 1273069 w 12193200"/>
              <a:gd name="connsiteY1819" fmla="*/ 1344550 h 6858000"/>
              <a:gd name="connsiteX1820" fmla="*/ 1273069 w 12193200"/>
              <a:gd name="connsiteY1820" fmla="*/ 1174221 h 6858000"/>
              <a:gd name="connsiteX1821" fmla="*/ 824427 w 12193200"/>
              <a:gd name="connsiteY1821" fmla="*/ 1173482 h 6858000"/>
              <a:gd name="connsiteX1822" fmla="*/ 748013 w 12193200"/>
              <a:gd name="connsiteY1822" fmla="*/ 1207498 h 6858000"/>
              <a:gd name="connsiteX1823" fmla="*/ 722377 w 12193200"/>
              <a:gd name="connsiteY1823" fmla="*/ 1285391 h 6858000"/>
              <a:gd name="connsiteX1824" fmla="*/ 722377 w 12193200"/>
              <a:gd name="connsiteY1824" fmla="*/ 1315710 h 6858000"/>
              <a:gd name="connsiteX1825" fmla="*/ 693537 w 12193200"/>
              <a:gd name="connsiteY1825" fmla="*/ 1315710 h 6858000"/>
              <a:gd name="connsiteX1826" fmla="*/ 693537 w 12193200"/>
              <a:gd name="connsiteY1826" fmla="*/ 1382264 h 6858000"/>
              <a:gd name="connsiteX1827" fmla="*/ 722377 w 12193200"/>
              <a:gd name="connsiteY1827" fmla="*/ 1382264 h 6858000"/>
              <a:gd name="connsiteX1828" fmla="*/ 722377 w 12193200"/>
              <a:gd name="connsiteY1828" fmla="*/ 1544459 h 6858000"/>
              <a:gd name="connsiteX1829" fmla="*/ 803474 w 12193200"/>
              <a:gd name="connsiteY1829" fmla="*/ 1544459 h 6858000"/>
              <a:gd name="connsiteX1830" fmla="*/ 803474 w 12193200"/>
              <a:gd name="connsiteY1830" fmla="*/ 1382264 h 6858000"/>
              <a:gd name="connsiteX1831" fmla="*/ 860169 w 12193200"/>
              <a:gd name="connsiteY1831" fmla="*/ 1382264 h 6858000"/>
              <a:gd name="connsiteX1832" fmla="*/ 860169 w 12193200"/>
              <a:gd name="connsiteY1832" fmla="*/ 1315710 h 6858000"/>
              <a:gd name="connsiteX1833" fmla="*/ 803474 w 12193200"/>
              <a:gd name="connsiteY1833" fmla="*/ 1315710 h 6858000"/>
              <a:gd name="connsiteX1834" fmla="*/ 803474 w 12193200"/>
              <a:gd name="connsiteY1834" fmla="*/ 1290976 h 6858000"/>
              <a:gd name="connsiteX1835" fmla="*/ 807892 w 12193200"/>
              <a:gd name="connsiteY1835" fmla="*/ 1255608 h 6858000"/>
              <a:gd name="connsiteX1836" fmla="*/ 831945 w 12193200"/>
              <a:gd name="connsiteY1836" fmla="*/ 1242994 h 6858000"/>
              <a:gd name="connsiteX1837" fmla="*/ 860169 w 12193200"/>
              <a:gd name="connsiteY1837" fmla="*/ 1252114 h 6858000"/>
              <a:gd name="connsiteX1838" fmla="*/ 860169 w 12193200"/>
              <a:gd name="connsiteY1838" fmla="*/ 1181832 h 6858000"/>
              <a:gd name="connsiteX1839" fmla="*/ 824427 w 12193200"/>
              <a:gd name="connsiteY1839" fmla="*/ 1173482 h 6858000"/>
              <a:gd name="connsiteX1840" fmla="*/ 3100339 w 12193200"/>
              <a:gd name="connsiteY1840" fmla="*/ 768721 h 6858000"/>
              <a:gd name="connsiteX1841" fmla="*/ 3137139 w 12193200"/>
              <a:gd name="connsiteY1841" fmla="*/ 783809 h 6858000"/>
              <a:gd name="connsiteX1842" fmla="*/ 3152350 w 12193200"/>
              <a:gd name="connsiteY1842" fmla="*/ 820485 h 6858000"/>
              <a:gd name="connsiteX1843" fmla="*/ 3137262 w 12193200"/>
              <a:gd name="connsiteY1843" fmla="*/ 857284 h 6858000"/>
              <a:gd name="connsiteX1844" fmla="*/ 3100339 w 12193200"/>
              <a:gd name="connsiteY1844" fmla="*/ 872249 h 6858000"/>
              <a:gd name="connsiteX1845" fmla="*/ 3060842 w 12193200"/>
              <a:gd name="connsiteY1845" fmla="*/ 854093 h 6858000"/>
              <a:gd name="connsiteX1846" fmla="*/ 3048328 w 12193200"/>
              <a:gd name="connsiteY1846" fmla="*/ 820485 h 6858000"/>
              <a:gd name="connsiteX1847" fmla="*/ 3060842 w 12193200"/>
              <a:gd name="connsiteY1847" fmla="*/ 786877 h 6858000"/>
              <a:gd name="connsiteX1848" fmla="*/ 3100339 w 12193200"/>
              <a:gd name="connsiteY1848" fmla="*/ 768721 h 6858000"/>
              <a:gd name="connsiteX1849" fmla="*/ 2103665 w 12193200"/>
              <a:gd name="connsiteY1849" fmla="*/ 768474 h 6858000"/>
              <a:gd name="connsiteX1850" fmla="*/ 2143409 w 12193200"/>
              <a:gd name="connsiteY1850" fmla="*/ 786757 h 6858000"/>
              <a:gd name="connsiteX1851" fmla="*/ 2155676 w 12193200"/>
              <a:gd name="connsiteY1851" fmla="*/ 820608 h 6858000"/>
              <a:gd name="connsiteX1852" fmla="*/ 2143162 w 12193200"/>
              <a:gd name="connsiteY1852" fmla="*/ 854459 h 6858000"/>
              <a:gd name="connsiteX1853" fmla="*/ 2103665 w 12193200"/>
              <a:gd name="connsiteY1853" fmla="*/ 872742 h 6858000"/>
              <a:gd name="connsiteX1854" fmla="*/ 2066866 w 12193200"/>
              <a:gd name="connsiteY1854" fmla="*/ 857546 h 6858000"/>
              <a:gd name="connsiteX1855" fmla="*/ 2051654 w 12193200"/>
              <a:gd name="connsiteY1855" fmla="*/ 820608 h 6858000"/>
              <a:gd name="connsiteX1856" fmla="*/ 2066742 w 12193200"/>
              <a:gd name="connsiteY1856" fmla="*/ 783547 h 6858000"/>
              <a:gd name="connsiteX1857" fmla="*/ 2103665 w 12193200"/>
              <a:gd name="connsiteY1857" fmla="*/ 768474 h 6858000"/>
              <a:gd name="connsiteX1858" fmla="*/ 2416018 w 12193200"/>
              <a:gd name="connsiteY1858" fmla="*/ 767242 h 6858000"/>
              <a:gd name="connsiteX1859" fmla="*/ 2453679 w 12193200"/>
              <a:gd name="connsiteY1859" fmla="*/ 782719 h 6858000"/>
              <a:gd name="connsiteX1860" fmla="*/ 2469261 w 12193200"/>
              <a:gd name="connsiteY1860" fmla="*/ 820485 h 6858000"/>
              <a:gd name="connsiteX1861" fmla="*/ 2453803 w 12193200"/>
              <a:gd name="connsiteY1861" fmla="*/ 858497 h 6858000"/>
              <a:gd name="connsiteX1862" fmla="*/ 2416018 w 12193200"/>
              <a:gd name="connsiteY1862" fmla="*/ 873975 h 6858000"/>
              <a:gd name="connsiteX1863" fmla="*/ 2375288 w 12193200"/>
              <a:gd name="connsiteY1863" fmla="*/ 855152 h 6858000"/>
              <a:gd name="connsiteX1864" fmla="*/ 2362528 w 12193200"/>
              <a:gd name="connsiteY1864" fmla="*/ 820485 h 6858000"/>
              <a:gd name="connsiteX1865" fmla="*/ 2375288 w 12193200"/>
              <a:gd name="connsiteY1865" fmla="*/ 786064 h 6858000"/>
              <a:gd name="connsiteX1866" fmla="*/ 2416018 w 12193200"/>
              <a:gd name="connsiteY1866" fmla="*/ 767242 h 6858000"/>
              <a:gd name="connsiteX1867" fmla="*/ 3923098 w 12193200"/>
              <a:gd name="connsiteY1867" fmla="*/ 750726 h 6858000"/>
              <a:gd name="connsiteX1868" fmla="*/ 3968946 w 12193200"/>
              <a:gd name="connsiteY1868" fmla="*/ 789426 h 6858000"/>
              <a:gd name="connsiteX1869" fmla="*/ 3877003 w 12193200"/>
              <a:gd name="connsiteY1869" fmla="*/ 789426 h 6858000"/>
              <a:gd name="connsiteX1870" fmla="*/ 3889751 w 12193200"/>
              <a:gd name="connsiteY1870" fmla="*/ 763040 h 6858000"/>
              <a:gd name="connsiteX1871" fmla="*/ 3923098 w 12193200"/>
              <a:gd name="connsiteY1871" fmla="*/ 750726 h 6858000"/>
              <a:gd name="connsiteX1872" fmla="*/ 1056073 w 12193200"/>
              <a:gd name="connsiteY1872" fmla="*/ 750726 h 6858000"/>
              <a:gd name="connsiteX1873" fmla="*/ 1101921 w 12193200"/>
              <a:gd name="connsiteY1873" fmla="*/ 789426 h 6858000"/>
              <a:gd name="connsiteX1874" fmla="*/ 1009978 w 12193200"/>
              <a:gd name="connsiteY1874" fmla="*/ 789426 h 6858000"/>
              <a:gd name="connsiteX1875" fmla="*/ 1022727 w 12193200"/>
              <a:gd name="connsiteY1875" fmla="*/ 763040 h 6858000"/>
              <a:gd name="connsiteX1876" fmla="*/ 1056073 w 12193200"/>
              <a:gd name="connsiteY1876" fmla="*/ 750726 h 6858000"/>
              <a:gd name="connsiteX1877" fmla="*/ 2757500 w 12193200"/>
              <a:gd name="connsiteY1877" fmla="*/ 702906 h 6858000"/>
              <a:gd name="connsiteX1878" fmla="*/ 2710303 w 12193200"/>
              <a:gd name="connsiteY1878" fmla="*/ 714738 h 6858000"/>
              <a:gd name="connsiteX1879" fmla="*/ 2682769 w 12193200"/>
              <a:gd name="connsiteY1879" fmla="*/ 743578 h 6858000"/>
              <a:gd name="connsiteX1880" fmla="*/ 2682769 w 12193200"/>
              <a:gd name="connsiteY1880" fmla="*/ 706110 h 6858000"/>
              <a:gd name="connsiteX1881" fmla="*/ 2601672 w 12193200"/>
              <a:gd name="connsiteY1881" fmla="*/ 706110 h 6858000"/>
              <a:gd name="connsiteX1882" fmla="*/ 2601672 w 12193200"/>
              <a:gd name="connsiteY1882" fmla="*/ 934859 h 6858000"/>
              <a:gd name="connsiteX1883" fmla="*/ 2682769 w 12193200"/>
              <a:gd name="connsiteY1883" fmla="*/ 934859 h 6858000"/>
              <a:gd name="connsiteX1884" fmla="*/ 2682769 w 12193200"/>
              <a:gd name="connsiteY1884" fmla="*/ 837000 h 6858000"/>
              <a:gd name="connsiteX1885" fmla="*/ 2687195 w 12193200"/>
              <a:gd name="connsiteY1885" fmla="*/ 805202 h 6858000"/>
              <a:gd name="connsiteX1886" fmla="*/ 2738816 w 12193200"/>
              <a:gd name="connsiteY1886" fmla="*/ 772418 h 6858000"/>
              <a:gd name="connsiteX1887" fmla="*/ 2773234 w 12193200"/>
              <a:gd name="connsiteY1887" fmla="*/ 780552 h 6858000"/>
              <a:gd name="connsiteX1888" fmla="*/ 2773234 w 12193200"/>
              <a:gd name="connsiteY1888" fmla="*/ 703642 h 6858000"/>
              <a:gd name="connsiteX1889" fmla="*/ 2757500 w 12193200"/>
              <a:gd name="connsiteY1889" fmla="*/ 702906 h 6858000"/>
              <a:gd name="connsiteX1890" fmla="*/ 1844841 w 12193200"/>
              <a:gd name="connsiteY1890" fmla="*/ 702166 h 6858000"/>
              <a:gd name="connsiteX1891" fmla="*/ 1789044 w 12193200"/>
              <a:gd name="connsiteY1891" fmla="*/ 720900 h 6858000"/>
              <a:gd name="connsiteX1892" fmla="*/ 1768057 w 12193200"/>
              <a:gd name="connsiteY1892" fmla="*/ 745057 h 6858000"/>
              <a:gd name="connsiteX1893" fmla="*/ 1746331 w 12193200"/>
              <a:gd name="connsiteY1893" fmla="*/ 719914 h 6858000"/>
              <a:gd name="connsiteX1894" fmla="*/ 1690037 w 12193200"/>
              <a:gd name="connsiteY1894" fmla="*/ 702413 h 6858000"/>
              <a:gd name="connsiteX1895" fmla="*/ 1642140 w 12193200"/>
              <a:gd name="connsiteY1895" fmla="*/ 713998 h 6858000"/>
              <a:gd name="connsiteX1896" fmla="*/ 1615969 w 12193200"/>
              <a:gd name="connsiteY1896" fmla="*/ 734211 h 6858000"/>
              <a:gd name="connsiteX1897" fmla="*/ 1615969 w 12193200"/>
              <a:gd name="connsiteY1897" fmla="*/ 706110 h 6858000"/>
              <a:gd name="connsiteX1898" fmla="*/ 1534872 w 12193200"/>
              <a:gd name="connsiteY1898" fmla="*/ 706110 h 6858000"/>
              <a:gd name="connsiteX1899" fmla="*/ 1534872 w 12193200"/>
              <a:gd name="connsiteY1899" fmla="*/ 934859 h 6858000"/>
              <a:gd name="connsiteX1900" fmla="*/ 1615969 w 12193200"/>
              <a:gd name="connsiteY1900" fmla="*/ 934859 h 6858000"/>
              <a:gd name="connsiteX1901" fmla="*/ 1615969 w 12193200"/>
              <a:gd name="connsiteY1901" fmla="*/ 821883 h 6858000"/>
              <a:gd name="connsiteX1902" fmla="*/ 1617694 w 12193200"/>
              <a:gd name="connsiteY1902" fmla="*/ 795914 h 6858000"/>
              <a:gd name="connsiteX1903" fmla="*/ 1623364 w 12193200"/>
              <a:gd name="connsiteY1903" fmla="*/ 781022 h 6858000"/>
              <a:gd name="connsiteX1904" fmla="*/ 1652944 w 12193200"/>
              <a:gd name="connsiteY1904" fmla="*/ 765763 h 6858000"/>
              <a:gd name="connsiteX1905" fmla="*/ 1683263 w 12193200"/>
              <a:gd name="connsiteY1905" fmla="*/ 783483 h 6858000"/>
              <a:gd name="connsiteX1906" fmla="*/ 1688193 w 12193200"/>
              <a:gd name="connsiteY1906" fmla="*/ 821883 h 6858000"/>
              <a:gd name="connsiteX1907" fmla="*/ 1688193 w 12193200"/>
              <a:gd name="connsiteY1907" fmla="*/ 934859 h 6858000"/>
              <a:gd name="connsiteX1908" fmla="*/ 1769290 w 12193200"/>
              <a:gd name="connsiteY1908" fmla="*/ 934859 h 6858000"/>
              <a:gd name="connsiteX1909" fmla="*/ 1769290 w 12193200"/>
              <a:gd name="connsiteY1909" fmla="*/ 821883 h 6858000"/>
              <a:gd name="connsiteX1910" fmla="*/ 1776932 w 12193200"/>
              <a:gd name="connsiteY1910" fmla="*/ 782990 h 6858000"/>
              <a:gd name="connsiteX1911" fmla="*/ 1807990 w 12193200"/>
              <a:gd name="connsiteY1911" fmla="*/ 765516 h 6858000"/>
              <a:gd name="connsiteX1912" fmla="*/ 1835351 w 12193200"/>
              <a:gd name="connsiteY1912" fmla="*/ 781515 h 6858000"/>
              <a:gd name="connsiteX1913" fmla="*/ 1841513 w 12193200"/>
              <a:gd name="connsiteY1913" fmla="*/ 821883 h 6858000"/>
              <a:gd name="connsiteX1914" fmla="*/ 1841513 w 12193200"/>
              <a:gd name="connsiteY1914" fmla="*/ 934859 h 6858000"/>
              <a:gd name="connsiteX1915" fmla="*/ 1922611 w 12193200"/>
              <a:gd name="connsiteY1915" fmla="*/ 934859 h 6858000"/>
              <a:gd name="connsiteX1916" fmla="*/ 1922611 w 12193200"/>
              <a:gd name="connsiteY1916" fmla="*/ 786222 h 6858000"/>
              <a:gd name="connsiteX1917" fmla="*/ 1918659 w 12193200"/>
              <a:gd name="connsiteY1917" fmla="*/ 751219 h 6858000"/>
              <a:gd name="connsiteX1918" fmla="*/ 1890516 w 12193200"/>
              <a:gd name="connsiteY1918" fmla="*/ 714491 h 6858000"/>
              <a:gd name="connsiteX1919" fmla="*/ 1844841 w 12193200"/>
              <a:gd name="connsiteY1919" fmla="*/ 702166 h 6858000"/>
              <a:gd name="connsiteX1920" fmla="*/ 3442406 w 12193200"/>
              <a:gd name="connsiteY1920" fmla="*/ 701181 h 6858000"/>
              <a:gd name="connsiteX1921" fmla="*/ 3394412 w 12193200"/>
              <a:gd name="connsiteY1921" fmla="*/ 712026 h 6858000"/>
              <a:gd name="connsiteX1922" fmla="*/ 3368569 w 12193200"/>
              <a:gd name="connsiteY1922" fmla="*/ 734951 h 6858000"/>
              <a:gd name="connsiteX1923" fmla="*/ 3368569 w 12193200"/>
              <a:gd name="connsiteY1923" fmla="*/ 706110 h 6858000"/>
              <a:gd name="connsiteX1924" fmla="*/ 3287472 w 12193200"/>
              <a:gd name="connsiteY1924" fmla="*/ 706110 h 6858000"/>
              <a:gd name="connsiteX1925" fmla="*/ 3287472 w 12193200"/>
              <a:gd name="connsiteY1925" fmla="*/ 934859 h 6858000"/>
              <a:gd name="connsiteX1926" fmla="*/ 3368569 w 12193200"/>
              <a:gd name="connsiteY1926" fmla="*/ 934859 h 6858000"/>
              <a:gd name="connsiteX1927" fmla="*/ 3368569 w 12193200"/>
              <a:gd name="connsiteY1927" fmla="*/ 812350 h 6858000"/>
              <a:gd name="connsiteX1928" fmla="*/ 3379839 w 12193200"/>
              <a:gd name="connsiteY1928" fmla="*/ 777036 h 6858000"/>
              <a:gd name="connsiteX1929" fmla="*/ 3410705 w 12193200"/>
              <a:gd name="connsiteY1929" fmla="*/ 764530 h 6858000"/>
              <a:gd name="connsiteX1930" fmla="*/ 3440835 w 12193200"/>
              <a:gd name="connsiteY1930" fmla="*/ 779054 h 6858000"/>
              <a:gd name="connsiteX1931" fmla="*/ 3447694 w 12193200"/>
              <a:gd name="connsiteY1931" fmla="*/ 819171 h 6858000"/>
              <a:gd name="connsiteX1932" fmla="*/ 3447694 w 12193200"/>
              <a:gd name="connsiteY1932" fmla="*/ 934859 h 6858000"/>
              <a:gd name="connsiteX1933" fmla="*/ 3528792 w 12193200"/>
              <a:gd name="connsiteY1933" fmla="*/ 934859 h 6858000"/>
              <a:gd name="connsiteX1934" fmla="*/ 3528792 w 12193200"/>
              <a:gd name="connsiteY1934" fmla="*/ 789180 h 6858000"/>
              <a:gd name="connsiteX1935" fmla="*/ 3502459 w 12193200"/>
              <a:gd name="connsiteY1935" fmla="*/ 721147 h 6858000"/>
              <a:gd name="connsiteX1936" fmla="*/ 3442406 w 12193200"/>
              <a:gd name="connsiteY1936" fmla="*/ 701181 h 6858000"/>
              <a:gd name="connsiteX1937" fmla="*/ 3919894 w 12193200"/>
              <a:gd name="connsiteY1937" fmla="*/ 699701 h 6858000"/>
              <a:gd name="connsiteX1938" fmla="*/ 3825979 w 12193200"/>
              <a:gd name="connsiteY1938" fmla="*/ 733964 h 6858000"/>
              <a:gd name="connsiteX1939" fmla="*/ 3792701 w 12193200"/>
              <a:gd name="connsiteY1939" fmla="*/ 822950 h 6858000"/>
              <a:gd name="connsiteX1940" fmla="*/ 3819323 w 12193200"/>
              <a:gd name="connsiteY1940" fmla="*/ 901089 h 6858000"/>
              <a:gd name="connsiteX1941" fmla="*/ 3925317 w 12193200"/>
              <a:gd name="connsiteY1941" fmla="*/ 943980 h 6858000"/>
              <a:gd name="connsiteX1942" fmla="*/ 4013809 w 12193200"/>
              <a:gd name="connsiteY1942" fmla="*/ 913264 h 6858000"/>
              <a:gd name="connsiteX1943" fmla="*/ 4041416 w 12193200"/>
              <a:gd name="connsiteY1943" fmla="*/ 865347 h 6858000"/>
              <a:gd name="connsiteX1944" fmla="*/ 3963031 w 12193200"/>
              <a:gd name="connsiteY1944" fmla="*/ 865347 h 6858000"/>
              <a:gd name="connsiteX1945" fmla="*/ 3924300 w 12193200"/>
              <a:gd name="connsiteY1945" fmla="*/ 887039 h 6858000"/>
              <a:gd name="connsiteX1946" fmla="*/ 3874785 w 12193200"/>
              <a:gd name="connsiteY1946" fmla="*/ 835521 h 6858000"/>
              <a:gd name="connsiteX1947" fmla="*/ 4044621 w 12193200"/>
              <a:gd name="connsiteY1947" fmla="*/ 835521 h 6858000"/>
              <a:gd name="connsiteX1948" fmla="*/ 4044621 w 12193200"/>
              <a:gd name="connsiteY1948" fmla="*/ 825149 h 6858000"/>
              <a:gd name="connsiteX1949" fmla="*/ 4026626 w 12193200"/>
              <a:gd name="connsiteY1949" fmla="*/ 754031 h 6858000"/>
              <a:gd name="connsiteX1950" fmla="*/ 3919894 w 12193200"/>
              <a:gd name="connsiteY1950" fmla="*/ 699701 h 6858000"/>
              <a:gd name="connsiteX1951" fmla="*/ 1052869 w 12193200"/>
              <a:gd name="connsiteY1951" fmla="*/ 699701 h 6858000"/>
              <a:gd name="connsiteX1952" fmla="*/ 958953 w 12193200"/>
              <a:gd name="connsiteY1952" fmla="*/ 733964 h 6858000"/>
              <a:gd name="connsiteX1953" fmla="*/ 925676 w 12193200"/>
              <a:gd name="connsiteY1953" fmla="*/ 822950 h 6858000"/>
              <a:gd name="connsiteX1954" fmla="*/ 952298 w 12193200"/>
              <a:gd name="connsiteY1954" fmla="*/ 901089 h 6858000"/>
              <a:gd name="connsiteX1955" fmla="*/ 1058291 w 12193200"/>
              <a:gd name="connsiteY1955" fmla="*/ 943980 h 6858000"/>
              <a:gd name="connsiteX1956" fmla="*/ 1146784 w 12193200"/>
              <a:gd name="connsiteY1956" fmla="*/ 913264 h 6858000"/>
              <a:gd name="connsiteX1957" fmla="*/ 1174391 w 12193200"/>
              <a:gd name="connsiteY1957" fmla="*/ 865347 h 6858000"/>
              <a:gd name="connsiteX1958" fmla="*/ 1096005 w 12193200"/>
              <a:gd name="connsiteY1958" fmla="*/ 865347 h 6858000"/>
              <a:gd name="connsiteX1959" fmla="*/ 1057275 w 12193200"/>
              <a:gd name="connsiteY1959" fmla="*/ 887039 h 6858000"/>
              <a:gd name="connsiteX1960" fmla="*/ 1007760 w 12193200"/>
              <a:gd name="connsiteY1960" fmla="*/ 835521 h 6858000"/>
              <a:gd name="connsiteX1961" fmla="*/ 1177596 w 12193200"/>
              <a:gd name="connsiteY1961" fmla="*/ 835521 h 6858000"/>
              <a:gd name="connsiteX1962" fmla="*/ 1177596 w 12193200"/>
              <a:gd name="connsiteY1962" fmla="*/ 825149 h 6858000"/>
              <a:gd name="connsiteX1963" fmla="*/ 1159601 w 12193200"/>
              <a:gd name="connsiteY1963" fmla="*/ 754031 h 6858000"/>
              <a:gd name="connsiteX1964" fmla="*/ 1052869 w 12193200"/>
              <a:gd name="connsiteY1964" fmla="*/ 699701 h 6858000"/>
              <a:gd name="connsiteX1965" fmla="*/ 3702544 w 12193200"/>
              <a:gd name="connsiteY1965" fmla="*/ 698962 h 6858000"/>
              <a:gd name="connsiteX1966" fmla="*/ 3603206 w 12193200"/>
              <a:gd name="connsiteY1966" fmla="*/ 741359 h 6858000"/>
              <a:gd name="connsiteX1967" fmla="*/ 3573626 w 12193200"/>
              <a:gd name="connsiteY1967" fmla="*/ 820731 h 6858000"/>
              <a:gd name="connsiteX1968" fmla="*/ 3603206 w 12193200"/>
              <a:gd name="connsiteY1968" fmla="*/ 900103 h 6858000"/>
              <a:gd name="connsiteX1969" fmla="*/ 3702544 w 12193200"/>
              <a:gd name="connsiteY1969" fmla="*/ 942501 h 6858000"/>
              <a:gd name="connsiteX1970" fmla="*/ 3755294 w 12193200"/>
              <a:gd name="connsiteY1970" fmla="*/ 929929 h 6858000"/>
              <a:gd name="connsiteX1971" fmla="*/ 3755294 w 12193200"/>
              <a:gd name="connsiteY1971" fmla="*/ 861157 h 6858000"/>
              <a:gd name="connsiteX1972" fmla="*/ 3713494 w 12193200"/>
              <a:gd name="connsiteY1972" fmla="*/ 875946 h 6858000"/>
              <a:gd name="connsiteX1973" fmla="*/ 3673663 w 12193200"/>
              <a:gd name="connsiteY1973" fmla="*/ 860417 h 6858000"/>
              <a:gd name="connsiteX1974" fmla="*/ 3657928 w 12193200"/>
              <a:gd name="connsiteY1974" fmla="*/ 820731 h 6858000"/>
              <a:gd name="connsiteX1975" fmla="*/ 3673663 w 12193200"/>
              <a:gd name="connsiteY1975" fmla="*/ 781045 h 6858000"/>
              <a:gd name="connsiteX1976" fmla="*/ 3713494 w 12193200"/>
              <a:gd name="connsiteY1976" fmla="*/ 765516 h 6858000"/>
              <a:gd name="connsiteX1977" fmla="*/ 3755294 w 12193200"/>
              <a:gd name="connsiteY1977" fmla="*/ 780552 h 6858000"/>
              <a:gd name="connsiteX1978" fmla="*/ 3755294 w 12193200"/>
              <a:gd name="connsiteY1978" fmla="*/ 711780 h 6858000"/>
              <a:gd name="connsiteX1979" fmla="*/ 3702544 w 12193200"/>
              <a:gd name="connsiteY1979" fmla="*/ 698962 h 6858000"/>
              <a:gd name="connsiteX1980" fmla="*/ 3078744 w 12193200"/>
              <a:gd name="connsiteY1980" fmla="*/ 698962 h 6858000"/>
              <a:gd name="connsiteX1981" fmla="*/ 3004644 w 12193200"/>
              <a:gd name="connsiteY1981" fmla="*/ 726789 h 6858000"/>
              <a:gd name="connsiteX1982" fmla="*/ 2964026 w 12193200"/>
              <a:gd name="connsiteY1982" fmla="*/ 820362 h 6858000"/>
              <a:gd name="connsiteX1983" fmla="*/ 3003658 w 12193200"/>
              <a:gd name="connsiteY1983" fmla="*/ 912952 h 6858000"/>
              <a:gd name="connsiteX1984" fmla="*/ 3079479 w 12193200"/>
              <a:gd name="connsiteY1984" fmla="*/ 942254 h 6858000"/>
              <a:gd name="connsiteX1985" fmla="*/ 3126498 w 12193200"/>
              <a:gd name="connsiteY1985" fmla="*/ 930669 h 6858000"/>
              <a:gd name="connsiteX1986" fmla="*/ 3149885 w 12193200"/>
              <a:gd name="connsiteY1986" fmla="*/ 909470 h 6858000"/>
              <a:gd name="connsiteX1987" fmla="*/ 3149885 w 12193200"/>
              <a:gd name="connsiteY1987" fmla="*/ 934859 h 6858000"/>
              <a:gd name="connsiteX1988" fmla="*/ 3230982 w 12193200"/>
              <a:gd name="connsiteY1988" fmla="*/ 934859 h 6858000"/>
              <a:gd name="connsiteX1989" fmla="*/ 3230982 w 12193200"/>
              <a:gd name="connsiteY1989" fmla="*/ 706110 h 6858000"/>
              <a:gd name="connsiteX1990" fmla="*/ 3149885 w 12193200"/>
              <a:gd name="connsiteY1990" fmla="*/ 706110 h 6858000"/>
              <a:gd name="connsiteX1991" fmla="*/ 3149885 w 12193200"/>
              <a:gd name="connsiteY1991" fmla="*/ 728542 h 6858000"/>
              <a:gd name="connsiteX1992" fmla="*/ 3124530 w 12193200"/>
              <a:gd name="connsiteY1992" fmla="*/ 709068 h 6858000"/>
              <a:gd name="connsiteX1993" fmla="*/ 3078744 w 12193200"/>
              <a:gd name="connsiteY1993" fmla="*/ 698962 h 6858000"/>
              <a:gd name="connsiteX1994" fmla="*/ 2124525 w 12193200"/>
              <a:gd name="connsiteY1994" fmla="*/ 698962 h 6858000"/>
              <a:gd name="connsiteX1995" fmla="*/ 2077505 w 12193200"/>
              <a:gd name="connsiteY1995" fmla="*/ 710547 h 6858000"/>
              <a:gd name="connsiteX1996" fmla="*/ 2054119 w 12193200"/>
              <a:gd name="connsiteY1996" fmla="*/ 731746 h 6858000"/>
              <a:gd name="connsiteX1997" fmla="*/ 2054119 w 12193200"/>
              <a:gd name="connsiteY1997" fmla="*/ 706110 h 6858000"/>
              <a:gd name="connsiteX1998" fmla="*/ 1973022 w 12193200"/>
              <a:gd name="connsiteY1998" fmla="*/ 706110 h 6858000"/>
              <a:gd name="connsiteX1999" fmla="*/ 1973022 w 12193200"/>
              <a:gd name="connsiteY1999" fmla="*/ 1049234 h 6858000"/>
              <a:gd name="connsiteX2000" fmla="*/ 2054119 w 12193200"/>
              <a:gd name="connsiteY2000" fmla="*/ 1049234 h 6858000"/>
              <a:gd name="connsiteX2001" fmla="*/ 2054119 w 12193200"/>
              <a:gd name="connsiteY2001" fmla="*/ 912428 h 6858000"/>
              <a:gd name="connsiteX2002" fmla="*/ 2079474 w 12193200"/>
              <a:gd name="connsiteY2002" fmla="*/ 931901 h 6858000"/>
              <a:gd name="connsiteX2003" fmla="*/ 2125264 w 12193200"/>
              <a:gd name="connsiteY2003" fmla="*/ 942254 h 6858000"/>
              <a:gd name="connsiteX2004" fmla="*/ 2199359 w 12193200"/>
              <a:gd name="connsiteY2004" fmla="*/ 914427 h 6858000"/>
              <a:gd name="connsiteX2005" fmla="*/ 2239978 w 12193200"/>
              <a:gd name="connsiteY2005" fmla="*/ 820855 h 6858000"/>
              <a:gd name="connsiteX2006" fmla="*/ 2200346 w 12193200"/>
              <a:gd name="connsiteY2006" fmla="*/ 728264 h 6858000"/>
              <a:gd name="connsiteX2007" fmla="*/ 2124525 w 12193200"/>
              <a:gd name="connsiteY2007" fmla="*/ 698962 h 6858000"/>
              <a:gd name="connsiteX2008" fmla="*/ 2418483 w 12193200"/>
              <a:gd name="connsiteY2008" fmla="*/ 697729 h 6858000"/>
              <a:gd name="connsiteX2009" fmla="*/ 2309777 w 12193200"/>
              <a:gd name="connsiteY2009" fmla="*/ 739388 h 6858000"/>
              <a:gd name="connsiteX2010" fmla="*/ 2278226 w 12193200"/>
              <a:gd name="connsiteY2010" fmla="*/ 818513 h 6858000"/>
              <a:gd name="connsiteX2011" fmla="*/ 2309532 w 12193200"/>
              <a:gd name="connsiteY2011" fmla="*/ 902075 h 6858000"/>
              <a:gd name="connsiteX2012" fmla="*/ 2416018 w 12193200"/>
              <a:gd name="connsiteY2012" fmla="*/ 943487 h 6858000"/>
              <a:gd name="connsiteX2013" fmla="*/ 2522258 w 12193200"/>
              <a:gd name="connsiteY2013" fmla="*/ 902075 h 6858000"/>
              <a:gd name="connsiteX2014" fmla="*/ 2553563 w 12193200"/>
              <a:gd name="connsiteY2014" fmla="*/ 820485 h 6858000"/>
              <a:gd name="connsiteX2015" fmla="*/ 2522011 w 12193200"/>
              <a:gd name="connsiteY2015" fmla="*/ 739388 h 6858000"/>
              <a:gd name="connsiteX2016" fmla="*/ 2418483 w 12193200"/>
              <a:gd name="connsiteY2016" fmla="*/ 697729 h 6858000"/>
              <a:gd name="connsiteX2017" fmla="*/ 2820589 w 12193200"/>
              <a:gd name="connsiteY2017" fmla="*/ 637338 h 6858000"/>
              <a:gd name="connsiteX2018" fmla="*/ 2820589 w 12193200"/>
              <a:gd name="connsiteY2018" fmla="*/ 706110 h 6858000"/>
              <a:gd name="connsiteX2019" fmla="*/ 2793967 w 12193200"/>
              <a:gd name="connsiteY2019" fmla="*/ 706110 h 6858000"/>
              <a:gd name="connsiteX2020" fmla="*/ 2793967 w 12193200"/>
              <a:gd name="connsiteY2020" fmla="*/ 772418 h 6858000"/>
              <a:gd name="connsiteX2021" fmla="*/ 2820589 w 12193200"/>
              <a:gd name="connsiteY2021" fmla="*/ 772418 h 6858000"/>
              <a:gd name="connsiteX2022" fmla="*/ 2820589 w 12193200"/>
              <a:gd name="connsiteY2022" fmla="*/ 934859 h 6858000"/>
              <a:gd name="connsiteX2023" fmla="*/ 2901686 w 12193200"/>
              <a:gd name="connsiteY2023" fmla="*/ 934859 h 6858000"/>
              <a:gd name="connsiteX2024" fmla="*/ 2901686 w 12193200"/>
              <a:gd name="connsiteY2024" fmla="*/ 772418 h 6858000"/>
              <a:gd name="connsiteX2025" fmla="*/ 2947781 w 12193200"/>
              <a:gd name="connsiteY2025" fmla="*/ 772418 h 6858000"/>
              <a:gd name="connsiteX2026" fmla="*/ 2947781 w 12193200"/>
              <a:gd name="connsiteY2026" fmla="*/ 706110 h 6858000"/>
              <a:gd name="connsiteX2027" fmla="*/ 2901686 w 12193200"/>
              <a:gd name="connsiteY2027" fmla="*/ 706110 h 6858000"/>
              <a:gd name="connsiteX2028" fmla="*/ 2901686 w 12193200"/>
              <a:gd name="connsiteY2028" fmla="*/ 637338 h 6858000"/>
              <a:gd name="connsiteX2029" fmla="*/ 1380588 w 12193200"/>
              <a:gd name="connsiteY2029" fmla="*/ 598391 h 6858000"/>
              <a:gd name="connsiteX2030" fmla="*/ 1380588 w 12193200"/>
              <a:gd name="connsiteY2030" fmla="*/ 934859 h 6858000"/>
              <a:gd name="connsiteX2031" fmla="*/ 1468094 w 12193200"/>
              <a:gd name="connsiteY2031" fmla="*/ 934859 h 6858000"/>
              <a:gd name="connsiteX2032" fmla="*/ 1468094 w 12193200"/>
              <a:gd name="connsiteY2032" fmla="*/ 598391 h 6858000"/>
              <a:gd name="connsiteX2033" fmla="*/ 377240 w 12193200"/>
              <a:gd name="connsiteY2033" fmla="*/ 598391 h 6858000"/>
              <a:gd name="connsiteX2034" fmla="*/ 377240 w 12193200"/>
              <a:gd name="connsiteY2034" fmla="*/ 671354 h 6858000"/>
              <a:gd name="connsiteX2035" fmla="*/ 448477 w 12193200"/>
              <a:gd name="connsiteY2035" fmla="*/ 671354 h 6858000"/>
              <a:gd name="connsiteX2036" fmla="*/ 448477 w 12193200"/>
              <a:gd name="connsiteY2036" fmla="*/ 934859 h 6858000"/>
              <a:gd name="connsiteX2037" fmla="*/ 535984 w 12193200"/>
              <a:gd name="connsiteY2037" fmla="*/ 934859 h 6858000"/>
              <a:gd name="connsiteX2038" fmla="*/ 535984 w 12193200"/>
              <a:gd name="connsiteY2038" fmla="*/ 671354 h 6858000"/>
              <a:gd name="connsiteX2039" fmla="*/ 608454 w 12193200"/>
              <a:gd name="connsiteY2039" fmla="*/ 671354 h 6858000"/>
              <a:gd name="connsiteX2040" fmla="*/ 608454 w 12193200"/>
              <a:gd name="connsiteY2040" fmla="*/ 598391 h 6858000"/>
              <a:gd name="connsiteX2041" fmla="*/ 639522 w 12193200"/>
              <a:gd name="connsiteY2041" fmla="*/ 564621 h 6858000"/>
              <a:gd name="connsiteX2042" fmla="*/ 639522 w 12193200"/>
              <a:gd name="connsiteY2042" fmla="*/ 934859 h 6858000"/>
              <a:gd name="connsiteX2043" fmla="*/ 720619 w 12193200"/>
              <a:gd name="connsiteY2043" fmla="*/ 934859 h 6858000"/>
              <a:gd name="connsiteX2044" fmla="*/ 720619 w 12193200"/>
              <a:gd name="connsiteY2044" fmla="*/ 812350 h 6858000"/>
              <a:gd name="connsiteX2045" fmla="*/ 731888 w 12193200"/>
              <a:gd name="connsiteY2045" fmla="*/ 776789 h 6858000"/>
              <a:gd name="connsiteX2046" fmla="*/ 762755 w 12193200"/>
              <a:gd name="connsiteY2046" fmla="*/ 764284 h 6858000"/>
              <a:gd name="connsiteX2047" fmla="*/ 792885 w 12193200"/>
              <a:gd name="connsiteY2047" fmla="*/ 778808 h 6858000"/>
              <a:gd name="connsiteX2048" fmla="*/ 799745 w 12193200"/>
              <a:gd name="connsiteY2048" fmla="*/ 819171 h 6858000"/>
              <a:gd name="connsiteX2049" fmla="*/ 799745 w 12193200"/>
              <a:gd name="connsiteY2049" fmla="*/ 934859 h 6858000"/>
              <a:gd name="connsiteX2050" fmla="*/ 880842 w 12193200"/>
              <a:gd name="connsiteY2050" fmla="*/ 934859 h 6858000"/>
              <a:gd name="connsiteX2051" fmla="*/ 880842 w 12193200"/>
              <a:gd name="connsiteY2051" fmla="*/ 789180 h 6858000"/>
              <a:gd name="connsiteX2052" fmla="*/ 854509 w 12193200"/>
              <a:gd name="connsiteY2052" fmla="*/ 721147 h 6858000"/>
              <a:gd name="connsiteX2053" fmla="*/ 794456 w 12193200"/>
              <a:gd name="connsiteY2053" fmla="*/ 700934 h 6858000"/>
              <a:gd name="connsiteX2054" fmla="*/ 746463 w 12193200"/>
              <a:gd name="connsiteY2054" fmla="*/ 712026 h 6858000"/>
              <a:gd name="connsiteX2055" fmla="*/ 720619 w 12193200"/>
              <a:gd name="connsiteY2055" fmla="*/ 734951 h 6858000"/>
              <a:gd name="connsiteX2056" fmla="*/ 720619 w 12193200"/>
              <a:gd name="connsiteY2056" fmla="*/ 564621 h 6858000"/>
              <a:gd name="connsiteX2057" fmla="*/ 0 w 12193200"/>
              <a:gd name="connsiteY2057" fmla="*/ 0 h 6858000"/>
              <a:gd name="connsiteX2058" fmla="*/ 12193200 w 12193200"/>
              <a:gd name="connsiteY2058" fmla="*/ 0 h 6858000"/>
              <a:gd name="connsiteX2059" fmla="*/ 12193200 w 12193200"/>
              <a:gd name="connsiteY2059" fmla="*/ 6858000 h 6858000"/>
              <a:gd name="connsiteX2060" fmla="*/ 0 w 12193200"/>
              <a:gd name="connsiteY20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</a:cxnLst>
            <a:rect l="l" t="t" r="r" b="b"/>
            <a:pathLst>
              <a:path w="12193200" h="6858000">
                <a:moveTo>
                  <a:pt x="256470" y="3703320"/>
                </a:moveTo>
                <a:lnTo>
                  <a:pt x="256470" y="3996065"/>
                </a:lnTo>
                <a:lnTo>
                  <a:pt x="11937930" y="3996065"/>
                </a:lnTo>
                <a:lnTo>
                  <a:pt x="11937930" y="3703320"/>
                </a:lnTo>
                <a:close/>
                <a:moveTo>
                  <a:pt x="2027464" y="3206874"/>
                </a:moveTo>
                <a:cubicBezTo>
                  <a:pt x="2043656" y="3206874"/>
                  <a:pt x="2056904" y="3212968"/>
                  <a:pt x="2067208" y="3225157"/>
                </a:cubicBezTo>
                <a:cubicBezTo>
                  <a:pt x="2075386" y="3234711"/>
                  <a:pt x="2079475" y="3245995"/>
                  <a:pt x="2079475" y="3259008"/>
                </a:cubicBezTo>
                <a:cubicBezTo>
                  <a:pt x="2079475" y="3271692"/>
                  <a:pt x="2075304" y="3282976"/>
                  <a:pt x="2066961" y="3292859"/>
                </a:cubicBezTo>
                <a:cubicBezTo>
                  <a:pt x="2056822" y="3305047"/>
                  <a:pt x="2043656" y="3311142"/>
                  <a:pt x="2027464" y="3311142"/>
                </a:cubicBezTo>
                <a:cubicBezTo>
                  <a:pt x="2013073" y="3311142"/>
                  <a:pt x="2000806" y="3306076"/>
                  <a:pt x="1990665" y="3295946"/>
                </a:cubicBezTo>
                <a:cubicBezTo>
                  <a:pt x="1980524" y="3285815"/>
                  <a:pt x="1975454" y="3273503"/>
                  <a:pt x="1975454" y="3259008"/>
                </a:cubicBezTo>
                <a:cubicBezTo>
                  <a:pt x="1975454" y="3244349"/>
                  <a:pt x="1980483" y="3231996"/>
                  <a:pt x="1990542" y="3221947"/>
                </a:cubicBezTo>
                <a:cubicBezTo>
                  <a:pt x="2000601" y="3211898"/>
                  <a:pt x="2012908" y="3206874"/>
                  <a:pt x="2027464" y="3206874"/>
                </a:cubicBezTo>
                <a:close/>
                <a:moveTo>
                  <a:pt x="4492467" y="3205641"/>
                </a:moveTo>
                <a:cubicBezTo>
                  <a:pt x="4507188" y="3205641"/>
                  <a:pt x="4519741" y="3210801"/>
                  <a:pt x="4530129" y="3221119"/>
                </a:cubicBezTo>
                <a:cubicBezTo>
                  <a:pt x="4540517" y="3231437"/>
                  <a:pt x="4545710" y="3244026"/>
                  <a:pt x="4545710" y="3258885"/>
                </a:cubicBezTo>
                <a:cubicBezTo>
                  <a:pt x="4545710" y="3273908"/>
                  <a:pt x="4540558" y="3286579"/>
                  <a:pt x="4530253" y="3296897"/>
                </a:cubicBezTo>
                <a:cubicBezTo>
                  <a:pt x="4519947" y="3307215"/>
                  <a:pt x="4507352" y="3312374"/>
                  <a:pt x="4492467" y="3312374"/>
                </a:cubicBezTo>
                <a:cubicBezTo>
                  <a:pt x="4475782" y="3312374"/>
                  <a:pt x="4462205" y="3306100"/>
                  <a:pt x="4451737" y="3293552"/>
                </a:cubicBezTo>
                <a:cubicBezTo>
                  <a:pt x="4443230" y="3283482"/>
                  <a:pt x="4438978" y="3271926"/>
                  <a:pt x="4438978" y="3258885"/>
                </a:cubicBezTo>
                <a:cubicBezTo>
                  <a:pt x="4438978" y="3246008"/>
                  <a:pt x="4443230" y="3234534"/>
                  <a:pt x="4451737" y="3224464"/>
                </a:cubicBezTo>
                <a:cubicBezTo>
                  <a:pt x="4462205" y="3211916"/>
                  <a:pt x="4475782" y="3205641"/>
                  <a:pt x="4492467" y="3205641"/>
                </a:cubicBezTo>
                <a:close/>
                <a:moveTo>
                  <a:pt x="2787493" y="3205641"/>
                </a:moveTo>
                <a:cubicBezTo>
                  <a:pt x="2802213" y="3205641"/>
                  <a:pt x="2814767" y="3210801"/>
                  <a:pt x="2825154" y="3221119"/>
                </a:cubicBezTo>
                <a:cubicBezTo>
                  <a:pt x="2835542" y="3231437"/>
                  <a:pt x="2840736" y="3244026"/>
                  <a:pt x="2840736" y="3258885"/>
                </a:cubicBezTo>
                <a:cubicBezTo>
                  <a:pt x="2840736" y="3273908"/>
                  <a:pt x="2835583" y="3286579"/>
                  <a:pt x="2825277" y="3296897"/>
                </a:cubicBezTo>
                <a:cubicBezTo>
                  <a:pt x="2814973" y="3307215"/>
                  <a:pt x="2802377" y="3312374"/>
                  <a:pt x="2787493" y="3312374"/>
                </a:cubicBezTo>
                <a:cubicBezTo>
                  <a:pt x="2770808" y="3312374"/>
                  <a:pt x="2757231" y="3306100"/>
                  <a:pt x="2746763" y="3293552"/>
                </a:cubicBezTo>
                <a:cubicBezTo>
                  <a:pt x="2738256" y="3283482"/>
                  <a:pt x="2734003" y="3271926"/>
                  <a:pt x="2734003" y="3258885"/>
                </a:cubicBezTo>
                <a:cubicBezTo>
                  <a:pt x="2734003" y="3246008"/>
                  <a:pt x="2738256" y="3234534"/>
                  <a:pt x="2746763" y="3224464"/>
                </a:cubicBezTo>
                <a:cubicBezTo>
                  <a:pt x="2757231" y="3211916"/>
                  <a:pt x="2770808" y="3205641"/>
                  <a:pt x="2787493" y="3205641"/>
                </a:cubicBezTo>
                <a:close/>
                <a:moveTo>
                  <a:pt x="3684973" y="3189126"/>
                </a:moveTo>
                <a:cubicBezTo>
                  <a:pt x="3709817" y="3189126"/>
                  <a:pt x="3725100" y="3202026"/>
                  <a:pt x="3730821" y="3227826"/>
                </a:cubicBezTo>
                <a:lnTo>
                  <a:pt x="3638877" y="3227826"/>
                </a:lnTo>
                <a:cubicBezTo>
                  <a:pt x="3640675" y="3216770"/>
                  <a:pt x="3644925" y="3207975"/>
                  <a:pt x="3651626" y="3201440"/>
                </a:cubicBezTo>
                <a:cubicBezTo>
                  <a:pt x="3660128" y="3193231"/>
                  <a:pt x="3671243" y="3189126"/>
                  <a:pt x="3684973" y="3189126"/>
                </a:cubicBezTo>
                <a:close/>
                <a:moveTo>
                  <a:pt x="1732348" y="3189126"/>
                </a:moveTo>
                <a:cubicBezTo>
                  <a:pt x="1757192" y="3189126"/>
                  <a:pt x="1772475" y="3202026"/>
                  <a:pt x="1778196" y="3227826"/>
                </a:cubicBezTo>
                <a:lnTo>
                  <a:pt x="1686252" y="3227826"/>
                </a:lnTo>
                <a:cubicBezTo>
                  <a:pt x="1688050" y="3216770"/>
                  <a:pt x="1692299" y="3207975"/>
                  <a:pt x="1699001" y="3201440"/>
                </a:cubicBezTo>
                <a:cubicBezTo>
                  <a:pt x="1707503" y="3193231"/>
                  <a:pt x="1718618" y="3189126"/>
                  <a:pt x="1732348" y="3189126"/>
                </a:cubicBezTo>
                <a:close/>
                <a:moveTo>
                  <a:pt x="1446597" y="3189126"/>
                </a:moveTo>
                <a:cubicBezTo>
                  <a:pt x="1471442" y="3189126"/>
                  <a:pt x="1486725" y="3202026"/>
                  <a:pt x="1492446" y="3227826"/>
                </a:cubicBezTo>
                <a:lnTo>
                  <a:pt x="1400503" y="3227826"/>
                </a:lnTo>
                <a:cubicBezTo>
                  <a:pt x="1402300" y="3216770"/>
                  <a:pt x="1406549" y="3207975"/>
                  <a:pt x="1413251" y="3201440"/>
                </a:cubicBezTo>
                <a:cubicBezTo>
                  <a:pt x="1421753" y="3193231"/>
                  <a:pt x="1432868" y="3189126"/>
                  <a:pt x="1446597" y="3189126"/>
                </a:cubicBezTo>
                <a:close/>
                <a:moveTo>
                  <a:pt x="4230199" y="3144510"/>
                </a:moveTo>
                <a:lnTo>
                  <a:pt x="4230199" y="3373259"/>
                </a:lnTo>
                <a:lnTo>
                  <a:pt x="4311297" y="3373259"/>
                </a:lnTo>
                <a:lnTo>
                  <a:pt x="4311297" y="3144510"/>
                </a:lnTo>
                <a:close/>
                <a:moveTo>
                  <a:pt x="3240813" y="3144510"/>
                </a:moveTo>
                <a:lnTo>
                  <a:pt x="3358886" y="3373259"/>
                </a:lnTo>
                <a:lnTo>
                  <a:pt x="3412868" y="3373259"/>
                </a:lnTo>
                <a:lnTo>
                  <a:pt x="3531926" y="3144510"/>
                </a:lnTo>
                <a:lnTo>
                  <a:pt x="3441462" y="3144510"/>
                </a:lnTo>
                <a:lnTo>
                  <a:pt x="3386493" y="3261843"/>
                </a:lnTo>
                <a:lnTo>
                  <a:pt x="3331771" y="3144510"/>
                </a:lnTo>
                <a:close/>
                <a:moveTo>
                  <a:pt x="401150" y="3144510"/>
                </a:moveTo>
                <a:lnTo>
                  <a:pt x="401150" y="3373259"/>
                </a:lnTo>
                <a:lnTo>
                  <a:pt x="482247" y="3373259"/>
                </a:lnTo>
                <a:lnTo>
                  <a:pt x="482247" y="3144510"/>
                </a:lnTo>
                <a:close/>
                <a:moveTo>
                  <a:pt x="4833055" y="3139580"/>
                </a:moveTo>
                <a:cubicBezTo>
                  <a:pt x="4813857" y="3139580"/>
                  <a:pt x="4797860" y="3143196"/>
                  <a:pt x="4785062" y="3150426"/>
                </a:cubicBezTo>
                <a:cubicBezTo>
                  <a:pt x="4777185" y="3154863"/>
                  <a:pt x="4768569" y="3162505"/>
                  <a:pt x="4759218" y="3173350"/>
                </a:cubicBezTo>
                <a:lnTo>
                  <a:pt x="4759218" y="3144510"/>
                </a:lnTo>
                <a:lnTo>
                  <a:pt x="4678121" y="3144510"/>
                </a:lnTo>
                <a:lnTo>
                  <a:pt x="4678121" y="3373259"/>
                </a:lnTo>
                <a:lnTo>
                  <a:pt x="4759218" y="3373259"/>
                </a:lnTo>
                <a:lnTo>
                  <a:pt x="4759218" y="3250750"/>
                </a:lnTo>
                <a:cubicBezTo>
                  <a:pt x="4759218" y="3234728"/>
                  <a:pt x="4762975" y="3222957"/>
                  <a:pt x="4770488" y="3215436"/>
                </a:cubicBezTo>
                <a:cubicBezTo>
                  <a:pt x="4778817" y="3207099"/>
                  <a:pt x="4789106" y="3202930"/>
                  <a:pt x="4801354" y="3202930"/>
                </a:cubicBezTo>
                <a:cubicBezTo>
                  <a:pt x="4814744" y="3202930"/>
                  <a:pt x="4824788" y="3207771"/>
                  <a:pt x="4831484" y="3217454"/>
                </a:cubicBezTo>
                <a:cubicBezTo>
                  <a:pt x="4836057" y="3224017"/>
                  <a:pt x="4838343" y="3237390"/>
                  <a:pt x="4838343" y="3257571"/>
                </a:cubicBezTo>
                <a:lnTo>
                  <a:pt x="4838343" y="3373259"/>
                </a:lnTo>
                <a:lnTo>
                  <a:pt x="4919442" y="3373259"/>
                </a:lnTo>
                <a:lnTo>
                  <a:pt x="4919442" y="3227580"/>
                </a:lnTo>
                <a:cubicBezTo>
                  <a:pt x="4919442" y="3197343"/>
                  <a:pt x="4910663" y="3174665"/>
                  <a:pt x="4893108" y="3159546"/>
                </a:cubicBezTo>
                <a:cubicBezTo>
                  <a:pt x="4877685" y="3146236"/>
                  <a:pt x="4857667" y="3139580"/>
                  <a:pt x="4833055" y="3139580"/>
                </a:cubicBezTo>
                <a:close/>
                <a:moveTo>
                  <a:pt x="3128081" y="3139580"/>
                </a:moveTo>
                <a:cubicBezTo>
                  <a:pt x="3108882" y="3139580"/>
                  <a:pt x="3092885" y="3143196"/>
                  <a:pt x="3080087" y="3150426"/>
                </a:cubicBezTo>
                <a:cubicBezTo>
                  <a:pt x="3072209" y="3154863"/>
                  <a:pt x="3063595" y="3162505"/>
                  <a:pt x="3054243" y="3173350"/>
                </a:cubicBezTo>
                <a:lnTo>
                  <a:pt x="3054243" y="3144510"/>
                </a:lnTo>
                <a:lnTo>
                  <a:pt x="2973146" y="3144510"/>
                </a:lnTo>
                <a:lnTo>
                  <a:pt x="2973146" y="3373259"/>
                </a:lnTo>
                <a:lnTo>
                  <a:pt x="3054243" y="3373259"/>
                </a:lnTo>
                <a:lnTo>
                  <a:pt x="3054243" y="3250750"/>
                </a:lnTo>
                <a:cubicBezTo>
                  <a:pt x="3054243" y="3234728"/>
                  <a:pt x="3058000" y="3222957"/>
                  <a:pt x="3065513" y="3215436"/>
                </a:cubicBezTo>
                <a:cubicBezTo>
                  <a:pt x="3073843" y="3207099"/>
                  <a:pt x="3084131" y="3202930"/>
                  <a:pt x="3096379" y="3202930"/>
                </a:cubicBezTo>
                <a:cubicBezTo>
                  <a:pt x="3109770" y="3202930"/>
                  <a:pt x="3119813" y="3207771"/>
                  <a:pt x="3126509" y="3217454"/>
                </a:cubicBezTo>
                <a:cubicBezTo>
                  <a:pt x="3131082" y="3224017"/>
                  <a:pt x="3133369" y="3237390"/>
                  <a:pt x="3133369" y="3257571"/>
                </a:cubicBezTo>
                <a:lnTo>
                  <a:pt x="3133369" y="3373259"/>
                </a:lnTo>
                <a:lnTo>
                  <a:pt x="3214466" y="3373259"/>
                </a:lnTo>
                <a:lnTo>
                  <a:pt x="3214466" y="3227580"/>
                </a:lnTo>
                <a:cubicBezTo>
                  <a:pt x="3214466" y="3197343"/>
                  <a:pt x="3205689" y="3174665"/>
                  <a:pt x="3188134" y="3159546"/>
                </a:cubicBezTo>
                <a:cubicBezTo>
                  <a:pt x="3172710" y="3146236"/>
                  <a:pt x="3152692" y="3139580"/>
                  <a:pt x="3128081" y="3139580"/>
                </a:cubicBezTo>
                <a:close/>
                <a:moveTo>
                  <a:pt x="689681" y="3139580"/>
                </a:moveTo>
                <a:cubicBezTo>
                  <a:pt x="670482" y="3139580"/>
                  <a:pt x="654484" y="3143196"/>
                  <a:pt x="641687" y="3150426"/>
                </a:cubicBezTo>
                <a:cubicBezTo>
                  <a:pt x="633809" y="3154863"/>
                  <a:pt x="625195" y="3162505"/>
                  <a:pt x="615844" y="3173350"/>
                </a:cubicBezTo>
                <a:lnTo>
                  <a:pt x="615844" y="3144510"/>
                </a:lnTo>
                <a:lnTo>
                  <a:pt x="534746" y="3144510"/>
                </a:lnTo>
                <a:lnTo>
                  <a:pt x="534746" y="3373259"/>
                </a:lnTo>
                <a:lnTo>
                  <a:pt x="615844" y="3373259"/>
                </a:lnTo>
                <a:lnTo>
                  <a:pt x="615844" y="3250750"/>
                </a:lnTo>
                <a:cubicBezTo>
                  <a:pt x="615844" y="3234728"/>
                  <a:pt x="619600" y="3222957"/>
                  <a:pt x="627113" y="3215436"/>
                </a:cubicBezTo>
                <a:cubicBezTo>
                  <a:pt x="635442" y="3207099"/>
                  <a:pt x="645731" y="3202930"/>
                  <a:pt x="657979" y="3202930"/>
                </a:cubicBezTo>
                <a:cubicBezTo>
                  <a:pt x="671369" y="3202930"/>
                  <a:pt x="681413" y="3207771"/>
                  <a:pt x="688109" y="3217454"/>
                </a:cubicBezTo>
                <a:cubicBezTo>
                  <a:pt x="692682" y="3224017"/>
                  <a:pt x="694969" y="3237390"/>
                  <a:pt x="694969" y="3257571"/>
                </a:cubicBezTo>
                <a:lnTo>
                  <a:pt x="694969" y="3373259"/>
                </a:lnTo>
                <a:lnTo>
                  <a:pt x="776066" y="3373259"/>
                </a:lnTo>
                <a:lnTo>
                  <a:pt x="776066" y="3227580"/>
                </a:lnTo>
                <a:cubicBezTo>
                  <a:pt x="776066" y="3197343"/>
                  <a:pt x="767289" y="3174665"/>
                  <a:pt x="749733" y="3159546"/>
                </a:cubicBezTo>
                <a:cubicBezTo>
                  <a:pt x="734310" y="3146236"/>
                  <a:pt x="714292" y="3139580"/>
                  <a:pt x="689681" y="3139580"/>
                </a:cubicBezTo>
                <a:close/>
                <a:moveTo>
                  <a:pt x="3681768" y="3138101"/>
                </a:moveTo>
                <a:cubicBezTo>
                  <a:pt x="3641342" y="3138101"/>
                  <a:pt x="3610038" y="3149522"/>
                  <a:pt x="3587853" y="3172364"/>
                </a:cubicBezTo>
                <a:cubicBezTo>
                  <a:pt x="3565668" y="3195207"/>
                  <a:pt x="3554576" y="3224868"/>
                  <a:pt x="3554576" y="3261350"/>
                </a:cubicBezTo>
                <a:cubicBezTo>
                  <a:pt x="3554576" y="3292080"/>
                  <a:pt x="3563450" y="3318126"/>
                  <a:pt x="3581198" y="3339489"/>
                </a:cubicBezTo>
                <a:cubicBezTo>
                  <a:pt x="3604861" y="3368083"/>
                  <a:pt x="3640193" y="3382379"/>
                  <a:pt x="3687191" y="3382379"/>
                </a:cubicBezTo>
                <a:cubicBezTo>
                  <a:pt x="3724166" y="3382379"/>
                  <a:pt x="3753663" y="3372141"/>
                  <a:pt x="3775683" y="3351664"/>
                </a:cubicBezTo>
                <a:cubicBezTo>
                  <a:pt x="3787844" y="3340361"/>
                  <a:pt x="3797046" y="3324389"/>
                  <a:pt x="3803291" y="3303747"/>
                </a:cubicBezTo>
                <a:lnTo>
                  <a:pt x="3724905" y="3303747"/>
                </a:lnTo>
                <a:cubicBezTo>
                  <a:pt x="3715918" y="3318208"/>
                  <a:pt x="3703008" y="3325439"/>
                  <a:pt x="3686174" y="3325439"/>
                </a:cubicBezTo>
                <a:cubicBezTo>
                  <a:pt x="3653164" y="3325439"/>
                  <a:pt x="3636659" y="3308266"/>
                  <a:pt x="3636659" y="3273921"/>
                </a:cubicBezTo>
                <a:lnTo>
                  <a:pt x="3806495" y="3273921"/>
                </a:lnTo>
                <a:lnTo>
                  <a:pt x="3806495" y="3263549"/>
                </a:lnTo>
                <a:cubicBezTo>
                  <a:pt x="3806495" y="3236550"/>
                  <a:pt x="3800497" y="3212844"/>
                  <a:pt x="3788501" y="3192431"/>
                </a:cubicBezTo>
                <a:cubicBezTo>
                  <a:pt x="3767138" y="3156211"/>
                  <a:pt x="3731560" y="3138101"/>
                  <a:pt x="3681768" y="3138101"/>
                </a:cubicBezTo>
                <a:close/>
                <a:moveTo>
                  <a:pt x="1729143" y="3138101"/>
                </a:moveTo>
                <a:cubicBezTo>
                  <a:pt x="1688718" y="3138101"/>
                  <a:pt x="1657413" y="3149522"/>
                  <a:pt x="1635228" y="3172364"/>
                </a:cubicBezTo>
                <a:cubicBezTo>
                  <a:pt x="1613043" y="3195207"/>
                  <a:pt x="1601951" y="3224868"/>
                  <a:pt x="1601951" y="3261350"/>
                </a:cubicBezTo>
                <a:cubicBezTo>
                  <a:pt x="1601951" y="3292080"/>
                  <a:pt x="1610825" y="3318126"/>
                  <a:pt x="1628572" y="3339489"/>
                </a:cubicBezTo>
                <a:cubicBezTo>
                  <a:pt x="1652236" y="3368083"/>
                  <a:pt x="1687567" y="3382379"/>
                  <a:pt x="1734566" y="3382379"/>
                </a:cubicBezTo>
                <a:cubicBezTo>
                  <a:pt x="1771540" y="3382379"/>
                  <a:pt x="1801038" y="3372141"/>
                  <a:pt x="1823058" y="3351664"/>
                </a:cubicBezTo>
                <a:cubicBezTo>
                  <a:pt x="1835219" y="3340361"/>
                  <a:pt x="1844421" y="3324389"/>
                  <a:pt x="1850666" y="3303747"/>
                </a:cubicBezTo>
                <a:lnTo>
                  <a:pt x="1772280" y="3303747"/>
                </a:lnTo>
                <a:cubicBezTo>
                  <a:pt x="1763293" y="3318208"/>
                  <a:pt x="1750383" y="3325439"/>
                  <a:pt x="1733549" y="3325439"/>
                </a:cubicBezTo>
                <a:cubicBezTo>
                  <a:pt x="1700539" y="3325439"/>
                  <a:pt x="1684034" y="3308266"/>
                  <a:pt x="1684034" y="3273921"/>
                </a:cubicBezTo>
                <a:lnTo>
                  <a:pt x="1853870" y="3273921"/>
                </a:lnTo>
                <a:lnTo>
                  <a:pt x="1853870" y="3263549"/>
                </a:lnTo>
                <a:cubicBezTo>
                  <a:pt x="1853870" y="3236550"/>
                  <a:pt x="1847872" y="3212844"/>
                  <a:pt x="1835876" y="3192431"/>
                </a:cubicBezTo>
                <a:cubicBezTo>
                  <a:pt x="1814513" y="3156211"/>
                  <a:pt x="1778935" y="3138101"/>
                  <a:pt x="1729143" y="3138101"/>
                </a:cubicBezTo>
                <a:close/>
                <a:moveTo>
                  <a:pt x="1443393" y="3138101"/>
                </a:moveTo>
                <a:cubicBezTo>
                  <a:pt x="1402968" y="3138101"/>
                  <a:pt x="1371663" y="3149522"/>
                  <a:pt x="1349478" y="3172364"/>
                </a:cubicBezTo>
                <a:cubicBezTo>
                  <a:pt x="1327293" y="3195207"/>
                  <a:pt x="1316201" y="3224868"/>
                  <a:pt x="1316201" y="3261350"/>
                </a:cubicBezTo>
                <a:cubicBezTo>
                  <a:pt x="1316201" y="3292080"/>
                  <a:pt x="1325075" y="3318126"/>
                  <a:pt x="1342822" y="3339489"/>
                </a:cubicBezTo>
                <a:cubicBezTo>
                  <a:pt x="1366486" y="3368083"/>
                  <a:pt x="1401817" y="3382379"/>
                  <a:pt x="1448816" y="3382379"/>
                </a:cubicBezTo>
                <a:cubicBezTo>
                  <a:pt x="1485791" y="3382379"/>
                  <a:pt x="1515288" y="3372141"/>
                  <a:pt x="1537308" y="3351664"/>
                </a:cubicBezTo>
                <a:cubicBezTo>
                  <a:pt x="1549468" y="3340361"/>
                  <a:pt x="1558671" y="3324389"/>
                  <a:pt x="1564916" y="3303747"/>
                </a:cubicBezTo>
                <a:lnTo>
                  <a:pt x="1486530" y="3303747"/>
                </a:lnTo>
                <a:cubicBezTo>
                  <a:pt x="1477543" y="3318208"/>
                  <a:pt x="1464633" y="3325439"/>
                  <a:pt x="1447799" y="3325439"/>
                </a:cubicBezTo>
                <a:cubicBezTo>
                  <a:pt x="1414789" y="3325439"/>
                  <a:pt x="1398284" y="3308266"/>
                  <a:pt x="1398284" y="3273921"/>
                </a:cubicBezTo>
                <a:lnTo>
                  <a:pt x="1568120" y="3273921"/>
                </a:lnTo>
                <a:lnTo>
                  <a:pt x="1568120" y="3263549"/>
                </a:lnTo>
                <a:cubicBezTo>
                  <a:pt x="1568120" y="3236550"/>
                  <a:pt x="1562122" y="3212844"/>
                  <a:pt x="1550126" y="3192431"/>
                </a:cubicBezTo>
                <a:cubicBezTo>
                  <a:pt x="1528763" y="3156211"/>
                  <a:pt x="1493185" y="3138101"/>
                  <a:pt x="1443393" y="3138101"/>
                </a:cubicBezTo>
                <a:close/>
                <a:moveTo>
                  <a:pt x="3969243" y="3137362"/>
                </a:moveTo>
                <a:cubicBezTo>
                  <a:pt x="3927504" y="3137362"/>
                  <a:pt x="3894391" y="3151494"/>
                  <a:pt x="3869905" y="3179759"/>
                </a:cubicBezTo>
                <a:cubicBezTo>
                  <a:pt x="3850186" y="3202437"/>
                  <a:pt x="3840326" y="3228894"/>
                  <a:pt x="3840326" y="3259131"/>
                </a:cubicBezTo>
                <a:cubicBezTo>
                  <a:pt x="3840326" y="3289204"/>
                  <a:pt x="3850186" y="3315661"/>
                  <a:pt x="3869905" y="3338503"/>
                </a:cubicBezTo>
                <a:cubicBezTo>
                  <a:pt x="3894391" y="3366768"/>
                  <a:pt x="3927504" y="3380901"/>
                  <a:pt x="3969243" y="3380901"/>
                </a:cubicBezTo>
                <a:cubicBezTo>
                  <a:pt x="3987649" y="3380901"/>
                  <a:pt x="4005232" y="3376710"/>
                  <a:pt x="4021994" y="3368329"/>
                </a:cubicBezTo>
                <a:lnTo>
                  <a:pt x="4021994" y="3299557"/>
                </a:lnTo>
                <a:cubicBezTo>
                  <a:pt x="4007569" y="3309416"/>
                  <a:pt x="3993635" y="3314346"/>
                  <a:pt x="3980193" y="3314346"/>
                </a:cubicBezTo>
                <a:cubicBezTo>
                  <a:pt x="3964129" y="3314346"/>
                  <a:pt x="3950853" y="3309170"/>
                  <a:pt x="3940363" y="3298817"/>
                </a:cubicBezTo>
                <a:cubicBezTo>
                  <a:pt x="3929873" y="3288464"/>
                  <a:pt x="3924628" y="3275236"/>
                  <a:pt x="3924628" y="3259131"/>
                </a:cubicBezTo>
                <a:cubicBezTo>
                  <a:pt x="3924628" y="3243027"/>
                  <a:pt x="3929873" y="3229798"/>
                  <a:pt x="3940363" y="3219445"/>
                </a:cubicBezTo>
                <a:cubicBezTo>
                  <a:pt x="3950853" y="3209093"/>
                  <a:pt x="3964129" y="3203916"/>
                  <a:pt x="3980193" y="3203916"/>
                </a:cubicBezTo>
                <a:cubicBezTo>
                  <a:pt x="3993800" y="3203916"/>
                  <a:pt x="4007733" y="3208928"/>
                  <a:pt x="4021994" y="3218952"/>
                </a:cubicBezTo>
                <a:lnTo>
                  <a:pt x="4021994" y="3150180"/>
                </a:lnTo>
                <a:cubicBezTo>
                  <a:pt x="4005561" y="3141634"/>
                  <a:pt x="3987977" y="3137362"/>
                  <a:pt x="3969243" y="3137362"/>
                </a:cubicBezTo>
                <a:close/>
                <a:moveTo>
                  <a:pt x="2048324" y="3137362"/>
                </a:moveTo>
                <a:cubicBezTo>
                  <a:pt x="2030764" y="3137362"/>
                  <a:pt x="2015091" y="3141224"/>
                  <a:pt x="2001305" y="3148947"/>
                </a:cubicBezTo>
                <a:cubicBezTo>
                  <a:pt x="1992934" y="3153549"/>
                  <a:pt x="1985139" y="3160615"/>
                  <a:pt x="1977919" y="3170146"/>
                </a:cubicBezTo>
                <a:lnTo>
                  <a:pt x="1977919" y="3144510"/>
                </a:lnTo>
                <a:lnTo>
                  <a:pt x="1896821" y="3144510"/>
                </a:lnTo>
                <a:lnTo>
                  <a:pt x="1896821" y="3487633"/>
                </a:lnTo>
                <a:lnTo>
                  <a:pt x="1977919" y="3487633"/>
                </a:lnTo>
                <a:lnTo>
                  <a:pt x="1977919" y="3350828"/>
                </a:lnTo>
                <a:cubicBezTo>
                  <a:pt x="1986618" y="3359866"/>
                  <a:pt x="1995069" y="3366357"/>
                  <a:pt x="2003273" y="3370301"/>
                </a:cubicBezTo>
                <a:cubicBezTo>
                  <a:pt x="2017552" y="3377203"/>
                  <a:pt x="2032815" y="3380654"/>
                  <a:pt x="2049063" y="3380654"/>
                </a:cubicBezTo>
                <a:cubicBezTo>
                  <a:pt x="2076961" y="3380654"/>
                  <a:pt x="2101660" y="3371378"/>
                  <a:pt x="2123159" y="3352827"/>
                </a:cubicBezTo>
                <a:cubicBezTo>
                  <a:pt x="2150238" y="3329517"/>
                  <a:pt x="2163777" y="3298327"/>
                  <a:pt x="2163777" y="3259254"/>
                </a:cubicBezTo>
                <a:cubicBezTo>
                  <a:pt x="2163777" y="3220840"/>
                  <a:pt x="2150566" y="3189976"/>
                  <a:pt x="2124145" y="3166664"/>
                </a:cubicBezTo>
                <a:cubicBezTo>
                  <a:pt x="2101989" y="3147129"/>
                  <a:pt x="2076715" y="3137362"/>
                  <a:pt x="2048324" y="3137362"/>
                </a:cubicBezTo>
                <a:close/>
                <a:moveTo>
                  <a:pt x="4494932" y="3136129"/>
                </a:moveTo>
                <a:cubicBezTo>
                  <a:pt x="4447933" y="3136129"/>
                  <a:pt x="4411699" y="3150016"/>
                  <a:pt x="4386227" y="3177787"/>
                </a:cubicBezTo>
                <a:cubicBezTo>
                  <a:pt x="4365194" y="3200794"/>
                  <a:pt x="4354675" y="3227169"/>
                  <a:pt x="4354675" y="3256913"/>
                </a:cubicBezTo>
                <a:cubicBezTo>
                  <a:pt x="4354675" y="3289943"/>
                  <a:pt x="4365111" y="3317797"/>
                  <a:pt x="4385980" y="3340475"/>
                </a:cubicBezTo>
                <a:cubicBezTo>
                  <a:pt x="4411287" y="3368083"/>
                  <a:pt x="4446783" y="3381886"/>
                  <a:pt x="4492467" y="3381886"/>
                </a:cubicBezTo>
                <a:cubicBezTo>
                  <a:pt x="4537987" y="3381886"/>
                  <a:pt x="4573400" y="3368083"/>
                  <a:pt x="4598708" y="3340475"/>
                </a:cubicBezTo>
                <a:cubicBezTo>
                  <a:pt x="4619577" y="3317797"/>
                  <a:pt x="4630012" y="3290601"/>
                  <a:pt x="4630012" y="3258885"/>
                </a:cubicBezTo>
                <a:cubicBezTo>
                  <a:pt x="4630012" y="3227498"/>
                  <a:pt x="4619495" y="3200465"/>
                  <a:pt x="4598460" y="3177787"/>
                </a:cubicBezTo>
                <a:cubicBezTo>
                  <a:pt x="4572661" y="3150016"/>
                  <a:pt x="4538151" y="3136129"/>
                  <a:pt x="4494932" y="3136129"/>
                </a:cubicBezTo>
                <a:close/>
                <a:moveTo>
                  <a:pt x="2789957" y="3136129"/>
                </a:moveTo>
                <a:cubicBezTo>
                  <a:pt x="2742958" y="3136129"/>
                  <a:pt x="2706724" y="3150016"/>
                  <a:pt x="2681252" y="3177787"/>
                </a:cubicBezTo>
                <a:cubicBezTo>
                  <a:pt x="2660218" y="3200794"/>
                  <a:pt x="2649701" y="3227169"/>
                  <a:pt x="2649701" y="3256913"/>
                </a:cubicBezTo>
                <a:cubicBezTo>
                  <a:pt x="2649701" y="3289943"/>
                  <a:pt x="2660136" y="3317797"/>
                  <a:pt x="2681006" y="3340475"/>
                </a:cubicBezTo>
                <a:cubicBezTo>
                  <a:pt x="2706313" y="3368083"/>
                  <a:pt x="2741808" y="3381886"/>
                  <a:pt x="2787493" y="3381886"/>
                </a:cubicBezTo>
                <a:cubicBezTo>
                  <a:pt x="2833012" y="3381886"/>
                  <a:pt x="2868426" y="3368083"/>
                  <a:pt x="2893733" y="3340475"/>
                </a:cubicBezTo>
                <a:cubicBezTo>
                  <a:pt x="2914602" y="3317797"/>
                  <a:pt x="2925037" y="3290601"/>
                  <a:pt x="2925037" y="3258885"/>
                </a:cubicBezTo>
                <a:cubicBezTo>
                  <a:pt x="2925037" y="3227498"/>
                  <a:pt x="2914521" y="3200465"/>
                  <a:pt x="2893486" y="3177787"/>
                </a:cubicBezTo>
                <a:cubicBezTo>
                  <a:pt x="2867686" y="3150016"/>
                  <a:pt x="2833177" y="3136129"/>
                  <a:pt x="2789957" y="3136129"/>
                </a:cubicBezTo>
                <a:close/>
                <a:moveTo>
                  <a:pt x="1068044" y="3109754"/>
                </a:moveTo>
                <a:lnTo>
                  <a:pt x="1088052" y="3109754"/>
                </a:lnTo>
                <a:cubicBezTo>
                  <a:pt x="1122305" y="3109754"/>
                  <a:pt x="1148077" y="3121205"/>
                  <a:pt x="1165367" y="3144106"/>
                </a:cubicBezTo>
                <a:cubicBezTo>
                  <a:pt x="1178378" y="3161407"/>
                  <a:pt x="1184883" y="3181672"/>
                  <a:pt x="1184883" y="3204902"/>
                </a:cubicBezTo>
                <a:cubicBezTo>
                  <a:pt x="1184883" y="3228132"/>
                  <a:pt x="1178378" y="3248479"/>
                  <a:pt x="1165367" y="3265945"/>
                </a:cubicBezTo>
                <a:cubicBezTo>
                  <a:pt x="1148241" y="3288846"/>
                  <a:pt x="1122469" y="3300296"/>
                  <a:pt x="1088052" y="3300296"/>
                </a:cubicBezTo>
                <a:lnTo>
                  <a:pt x="1068044" y="3300296"/>
                </a:lnTo>
                <a:close/>
                <a:moveTo>
                  <a:pt x="4077888" y="3075738"/>
                </a:moveTo>
                <a:lnTo>
                  <a:pt x="4077888" y="3144510"/>
                </a:lnTo>
                <a:lnTo>
                  <a:pt x="4051267" y="3144510"/>
                </a:lnTo>
                <a:lnTo>
                  <a:pt x="4051267" y="3210818"/>
                </a:lnTo>
                <a:lnTo>
                  <a:pt x="4077888" y="3210818"/>
                </a:lnTo>
                <a:lnTo>
                  <a:pt x="4077888" y="3373259"/>
                </a:lnTo>
                <a:lnTo>
                  <a:pt x="4158986" y="3373259"/>
                </a:lnTo>
                <a:lnTo>
                  <a:pt x="4158986" y="3210818"/>
                </a:lnTo>
                <a:lnTo>
                  <a:pt x="4205081" y="3210818"/>
                </a:lnTo>
                <a:lnTo>
                  <a:pt x="4205081" y="3144510"/>
                </a:lnTo>
                <a:lnTo>
                  <a:pt x="4158986" y="3144510"/>
                </a:lnTo>
                <a:lnTo>
                  <a:pt x="4158986" y="3075738"/>
                </a:lnTo>
                <a:close/>
                <a:moveTo>
                  <a:pt x="980537" y="3036791"/>
                </a:moveTo>
                <a:lnTo>
                  <a:pt x="980537" y="3373259"/>
                </a:lnTo>
                <a:lnTo>
                  <a:pt x="1109702" y="3373259"/>
                </a:lnTo>
                <a:cubicBezTo>
                  <a:pt x="1127778" y="3373259"/>
                  <a:pt x="1145526" y="3370219"/>
                  <a:pt x="1162945" y="3364139"/>
                </a:cubicBezTo>
                <a:cubicBezTo>
                  <a:pt x="1195811" y="3352636"/>
                  <a:pt x="1222803" y="3331971"/>
                  <a:pt x="1243919" y="3302145"/>
                </a:cubicBezTo>
                <a:cubicBezTo>
                  <a:pt x="1265036" y="3272319"/>
                  <a:pt x="1275594" y="3239904"/>
                  <a:pt x="1275594" y="3204902"/>
                </a:cubicBezTo>
                <a:cubicBezTo>
                  <a:pt x="1275594" y="3179759"/>
                  <a:pt x="1269842" y="3155356"/>
                  <a:pt x="1258339" y="3131692"/>
                </a:cubicBezTo>
                <a:cubicBezTo>
                  <a:pt x="1244207" y="3103099"/>
                  <a:pt x="1223912" y="3080257"/>
                  <a:pt x="1197454" y="3063166"/>
                </a:cubicBezTo>
                <a:cubicBezTo>
                  <a:pt x="1170504" y="3045583"/>
                  <a:pt x="1141253" y="3036791"/>
                  <a:pt x="1109702" y="3036791"/>
                </a:cubicBezTo>
                <a:close/>
                <a:moveTo>
                  <a:pt x="2534861" y="3029643"/>
                </a:moveTo>
                <a:cubicBezTo>
                  <a:pt x="2491971" y="3029643"/>
                  <a:pt x="2453764" y="3043200"/>
                  <a:pt x="2420241" y="3070315"/>
                </a:cubicBezTo>
                <a:cubicBezTo>
                  <a:pt x="2377514" y="3104989"/>
                  <a:pt x="2356151" y="3150262"/>
                  <a:pt x="2356151" y="3206134"/>
                </a:cubicBezTo>
                <a:cubicBezTo>
                  <a:pt x="2356151" y="3261843"/>
                  <a:pt x="2377514" y="3307034"/>
                  <a:pt x="2420241" y="3341707"/>
                </a:cubicBezTo>
                <a:cubicBezTo>
                  <a:pt x="2453764" y="3368822"/>
                  <a:pt x="2491725" y="3382379"/>
                  <a:pt x="2534122" y="3382379"/>
                </a:cubicBezTo>
                <a:cubicBezTo>
                  <a:pt x="2558442" y="3382379"/>
                  <a:pt x="2584900" y="3376710"/>
                  <a:pt x="2613494" y="3365371"/>
                </a:cubicBezTo>
                <a:lnTo>
                  <a:pt x="2613494" y="3260610"/>
                </a:lnTo>
                <a:cubicBezTo>
                  <a:pt x="2605100" y="3270868"/>
                  <a:pt x="2596706" y="3278479"/>
                  <a:pt x="2588313" y="3283442"/>
                </a:cubicBezTo>
                <a:cubicBezTo>
                  <a:pt x="2572678" y="3292870"/>
                  <a:pt x="2555892" y="3297585"/>
                  <a:pt x="2537954" y="3297585"/>
                </a:cubicBezTo>
                <a:cubicBezTo>
                  <a:pt x="2515243" y="3297585"/>
                  <a:pt x="2495494" y="3290747"/>
                  <a:pt x="2478706" y="3277072"/>
                </a:cubicBezTo>
                <a:cubicBezTo>
                  <a:pt x="2457477" y="3259771"/>
                  <a:pt x="2446862" y="3236125"/>
                  <a:pt x="2446862" y="3206134"/>
                </a:cubicBezTo>
                <a:cubicBezTo>
                  <a:pt x="2446862" y="3175980"/>
                  <a:pt x="2457477" y="3152252"/>
                  <a:pt x="2478706" y="3134951"/>
                </a:cubicBezTo>
                <a:cubicBezTo>
                  <a:pt x="2495494" y="3121276"/>
                  <a:pt x="2515243" y="3114438"/>
                  <a:pt x="2537954" y="3114438"/>
                </a:cubicBezTo>
                <a:cubicBezTo>
                  <a:pt x="2555892" y="3114438"/>
                  <a:pt x="2572678" y="3119152"/>
                  <a:pt x="2588313" y="3128581"/>
                </a:cubicBezTo>
                <a:cubicBezTo>
                  <a:pt x="2596871" y="3133711"/>
                  <a:pt x="2605265" y="3141321"/>
                  <a:pt x="2613494" y="3151412"/>
                </a:cubicBezTo>
                <a:lnTo>
                  <a:pt x="2613494" y="3046651"/>
                </a:lnTo>
                <a:cubicBezTo>
                  <a:pt x="2584407" y="3035312"/>
                  <a:pt x="2558196" y="3029643"/>
                  <a:pt x="2534861" y="3029643"/>
                </a:cubicBezTo>
                <a:close/>
                <a:moveTo>
                  <a:pt x="4270748" y="3011402"/>
                </a:moveTo>
                <a:cubicBezTo>
                  <a:pt x="4258128" y="3011402"/>
                  <a:pt x="4247435" y="3015786"/>
                  <a:pt x="4238667" y="3024553"/>
                </a:cubicBezTo>
                <a:cubicBezTo>
                  <a:pt x="4229900" y="3033320"/>
                  <a:pt x="4225516" y="3044014"/>
                  <a:pt x="4225516" y="3056634"/>
                </a:cubicBezTo>
                <a:cubicBezTo>
                  <a:pt x="4225516" y="3069254"/>
                  <a:pt x="4229900" y="3079989"/>
                  <a:pt x="4238667" y="3088839"/>
                </a:cubicBezTo>
                <a:cubicBezTo>
                  <a:pt x="4247435" y="3097688"/>
                  <a:pt x="4258128" y="3102113"/>
                  <a:pt x="4270748" y="3102113"/>
                </a:cubicBezTo>
                <a:cubicBezTo>
                  <a:pt x="4283532" y="3102113"/>
                  <a:pt x="4294308" y="3097730"/>
                  <a:pt x="4303076" y="3088962"/>
                </a:cubicBezTo>
                <a:cubicBezTo>
                  <a:pt x="4311843" y="3080195"/>
                  <a:pt x="4316227" y="3069419"/>
                  <a:pt x="4316227" y="3056634"/>
                </a:cubicBezTo>
                <a:cubicBezTo>
                  <a:pt x="4316227" y="3044014"/>
                  <a:pt x="4311802" y="3033320"/>
                  <a:pt x="4302952" y="3024553"/>
                </a:cubicBezTo>
                <a:cubicBezTo>
                  <a:pt x="4294103" y="3015786"/>
                  <a:pt x="4283369" y="3011402"/>
                  <a:pt x="4270748" y="3011402"/>
                </a:cubicBezTo>
                <a:close/>
                <a:moveTo>
                  <a:pt x="441698" y="3011402"/>
                </a:moveTo>
                <a:cubicBezTo>
                  <a:pt x="429078" y="3011402"/>
                  <a:pt x="418384" y="3015786"/>
                  <a:pt x="409617" y="3024553"/>
                </a:cubicBezTo>
                <a:cubicBezTo>
                  <a:pt x="400850" y="3033320"/>
                  <a:pt x="396466" y="3044014"/>
                  <a:pt x="396466" y="3056634"/>
                </a:cubicBezTo>
                <a:cubicBezTo>
                  <a:pt x="396466" y="3069254"/>
                  <a:pt x="400850" y="3079989"/>
                  <a:pt x="409617" y="3088839"/>
                </a:cubicBezTo>
                <a:cubicBezTo>
                  <a:pt x="418384" y="3097688"/>
                  <a:pt x="429078" y="3102113"/>
                  <a:pt x="441698" y="3102113"/>
                </a:cubicBezTo>
                <a:cubicBezTo>
                  <a:pt x="454483" y="3102113"/>
                  <a:pt x="465259" y="3097730"/>
                  <a:pt x="474026" y="3088962"/>
                </a:cubicBezTo>
                <a:cubicBezTo>
                  <a:pt x="482793" y="3080195"/>
                  <a:pt x="487177" y="3069419"/>
                  <a:pt x="487177" y="3056634"/>
                </a:cubicBezTo>
                <a:cubicBezTo>
                  <a:pt x="487177" y="3044014"/>
                  <a:pt x="482752" y="3033320"/>
                  <a:pt x="473903" y="3024553"/>
                </a:cubicBezTo>
                <a:cubicBezTo>
                  <a:pt x="465053" y="3015786"/>
                  <a:pt x="454318" y="3011402"/>
                  <a:pt x="441698" y="3011402"/>
                </a:cubicBezTo>
                <a:close/>
                <a:moveTo>
                  <a:pt x="7196088" y="2597520"/>
                </a:moveTo>
                <a:cubicBezTo>
                  <a:pt x="7210479" y="2597520"/>
                  <a:pt x="7222746" y="2602550"/>
                  <a:pt x="7232887" y="2612609"/>
                </a:cubicBezTo>
                <a:cubicBezTo>
                  <a:pt x="7243028" y="2622668"/>
                  <a:pt x="7248099" y="2634893"/>
                  <a:pt x="7248099" y="2649285"/>
                </a:cubicBezTo>
                <a:cubicBezTo>
                  <a:pt x="7248099" y="2663841"/>
                  <a:pt x="7243069" y="2676107"/>
                  <a:pt x="7233011" y="2686084"/>
                </a:cubicBezTo>
                <a:cubicBezTo>
                  <a:pt x="7222952" y="2696061"/>
                  <a:pt x="7210644" y="2701049"/>
                  <a:pt x="7196088" y="2701049"/>
                </a:cubicBezTo>
                <a:cubicBezTo>
                  <a:pt x="7179896" y="2701049"/>
                  <a:pt x="7166730" y="2694997"/>
                  <a:pt x="7156591" y="2682893"/>
                </a:cubicBezTo>
                <a:cubicBezTo>
                  <a:pt x="7148248" y="2673082"/>
                  <a:pt x="7144077" y="2661879"/>
                  <a:pt x="7144077" y="2649285"/>
                </a:cubicBezTo>
                <a:cubicBezTo>
                  <a:pt x="7144077" y="2636690"/>
                  <a:pt x="7148248" y="2625488"/>
                  <a:pt x="7156591" y="2615677"/>
                </a:cubicBezTo>
                <a:cubicBezTo>
                  <a:pt x="7166895" y="2603572"/>
                  <a:pt x="7180060" y="2597520"/>
                  <a:pt x="7196088" y="2597520"/>
                </a:cubicBezTo>
                <a:close/>
                <a:moveTo>
                  <a:pt x="1747789" y="2597520"/>
                </a:moveTo>
                <a:cubicBezTo>
                  <a:pt x="1762180" y="2597520"/>
                  <a:pt x="1774447" y="2602550"/>
                  <a:pt x="1784588" y="2612609"/>
                </a:cubicBezTo>
                <a:cubicBezTo>
                  <a:pt x="1794729" y="2622668"/>
                  <a:pt x="1799799" y="2634893"/>
                  <a:pt x="1799799" y="2649285"/>
                </a:cubicBezTo>
                <a:cubicBezTo>
                  <a:pt x="1799799" y="2663841"/>
                  <a:pt x="1794770" y="2676107"/>
                  <a:pt x="1784711" y="2686084"/>
                </a:cubicBezTo>
                <a:cubicBezTo>
                  <a:pt x="1774652" y="2696061"/>
                  <a:pt x="1762345" y="2701049"/>
                  <a:pt x="1747789" y="2701049"/>
                </a:cubicBezTo>
                <a:cubicBezTo>
                  <a:pt x="1731597" y="2701049"/>
                  <a:pt x="1718431" y="2694997"/>
                  <a:pt x="1708291" y="2682893"/>
                </a:cubicBezTo>
                <a:cubicBezTo>
                  <a:pt x="1699949" y="2673082"/>
                  <a:pt x="1695778" y="2661879"/>
                  <a:pt x="1695778" y="2649285"/>
                </a:cubicBezTo>
                <a:cubicBezTo>
                  <a:pt x="1695778" y="2636690"/>
                  <a:pt x="1699949" y="2625488"/>
                  <a:pt x="1708291" y="2615677"/>
                </a:cubicBezTo>
                <a:cubicBezTo>
                  <a:pt x="1718595" y="2603572"/>
                  <a:pt x="1731761" y="2597520"/>
                  <a:pt x="1747789" y="2597520"/>
                </a:cubicBezTo>
                <a:close/>
                <a:moveTo>
                  <a:pt x="7807167" y="2596042"/>
                </a:moveTo>
                <a:cubicBezTo>
                  <a:pt x="7821887" y="2596042"/>
                  <a:pt x="7834441" y="2601201"/>
                  <a:pt x="7844829" y="2611519"/>
                </a:cubicBezTo>
                <a:cubicBezTo>
                  <a:pt x="7855216" y="2621837"/>
                  <a:pt x="7860410" y="2634426"/>
                  <a:pt x="7860410" y="2649285"/>
                </a:cubicBezTo>
                <a:cubicBezTo>
                  <a:pt x="7860410" y="2664308"/>
                  <a:pt x="7855258" y="2676979"/>
                  <a:pt x="7844952" y="2687297"/>
                </a:cubicBezTo>
                <a:cubicBezTo>
                  <a:pt x="7834647" y="2697616"/>
                  <a:pt x="7822051" y="2702774"/>
                  <a:pt x="7807167" y="2702774"/>
                </a:cubicBezTo>
                <a:cubicBezTo>
                  <a:pt x="7790482" y="2702774"/>
                  <a:pt x="7776905" y="2696500"/>
                  <a:pt x="7766437" y="2683952"/>
                </a:cubicBezTo>
                <a:cubicBezTo>
                  <a:pt x="7757931" y="2673882"/>
                  <a:pt x="7753677" y="2662326"/>
                  <a:pt x="7753677" y="2649285"/>
                </a:cubicBezTo>
                <a:cubicBezTo>
                  <a:pt x="7753677" y="2636408"/>
                  <a:pt x="7757931" y="2624934"/>
                  <a:pt x="7766437" y="2614864"/>
                </a:cubicBezTo>
                <a:cubicBezTo>
                  <a:pt x="7776905" y="2602316"/>
                  <a:pt x="7790482" y="2596042"/>
                  <a:pt x="7807167" y="2596042"/>
                </a:cubicBezTo>
                <a:close/>
                <a:moveTo>
                  <a:pt x="5416393" y="2596042"/>
                </a:moveTo>
                <a:cubicBezTo>
                  <a:pt x="5431112" y="2596042"/>
                  <a:pt x="5443666" y="2601201"/>
                  <a:pt x="5454054" y="2611519"/>
                </a:cubicBezTo>
                <a:cubicBezTo>
                  <a:pt x="5464441" y="2621837"/>
                  <a:pt x="5469635" y="2634426"/>
                  <a:pt x="5469635" y="2649285"/>
                </a:cubicBezTo>
                <a:cubicBezTo>
                  <a:pt x="5469635" y="2664308"/>
                  <a:pt x="5464484" y="2676979"/>
                  <a:pt x="5454177" y="2687297"/>
                </a:cubicBezTo>
                <a:cubicBezTo>
                  <a:pt x="5443872" y="2697616"/>
                  <a:pt x="5431278" y="2702774"/>
                  <a:pt x="5416393" y="2702774"/>
                </a:cubicBezTo>
                <a:cubicBezTo>
                  <a:pt x="5399707" y="2702774"/>
                  <a:pt x="5386130" y="2696500"/>
                  <a:pt x="5375662" y="2683952"/>
                </a:cubicBezTo>
                <a:cubicBezTo>
                  <a:pt x="5367156" y="2673882"/>
                  <a:pt x="5362903" y="2662326"/>
                  <a:pt x="5362903" y="2649285"/>
                </a:cubicBezTo>
                <a:cubicBezTo>
                  <a:pt x="5362903" y="2636408"/>
                  <a:pt x="5367156" y="2624934"/>
                  <a:pt x="5375662" y="2614864"/>
                </a:cubicBezTo>
                <a:cubicBezTo>
                  <a:pt x="5386130" y="2602316"/>
                  <a:pt x="5399707" y="2596042"/>
                  <a:pt x="5416393" y="2596042"/>
                </a:cubicBezTo>
                <a:close/>
                <a:moveTo>
                  <a:pt x="3511393" y="2596042"/>
                </a:moveTo>
                <a:cubicBezTo>
                  <a:pt x="3526113" y="2596042"/>
                  <a:pt x="3538667" y="2601201"/>
                  <a:pt x="3549054" y="2611519"/>
                </a:cubicBezTo>
                <a:cubicBezTo>
                  <a:pt x="3559442" y="2621837"/>
                  <a:pt x="3564636" y="2634426"/>
                  <a:pt x="3564636" y="2649285"/>
                </a:cubicBezTo>
                <a:cubicBezTo>
                  <a:pt x="3564636" y="2664308"/>
                  <a:pt x="3559484" y="2676979"/>
                  <a:pt x="3549178" y="2687297"/>
                </a:cubicBezTo>
                <a:cubicBezTo>
                  <a:pt x="3538873" y="2697616"/>
                  <a:pt x="3526278" y="2702774"/>
                  <a:pt x="3511393" y="2702774"/>
                </a:cubicBezTo>
                <a:cubicBezTo>
                  <a:pt x="3494708" y="2702774"/>
                  <a:pt x="3481131" y="2696500"/>
                  <a:pt x="3470663" y="2683952"/>
                </a:cubicBezTo>
                <a:cubicBezTo>
                  <a:pt x="3462156" y="2673882"/>
                  <a:pt x="3457903" y="2662326"/>
                  <a:pt x="3457903" y="2649285"/>
                </a:cubicBezTo>
                <a:cubicBezTo>
                  <a:pt x="3457903" y="2636408"/>
                  <a:pt x="3462156" y="2624934"/>
                  <a:pt x="3470663" y="2614864"/>
                </a:cubicBezTo>
                <a:cubicBezTo>
                  <a:pt x="3481131" y="2602316"/>
                  <a:pt x="3494708" y="2596042"/>
                  <a:pt x="3511393" y="2596042"/>
                </a:cubicBezTo>
                <a:close/>
                <a:moveTo>
                  <a:pt x="530067" y="2596042"/>
                </a:moveTo>
                <a:cubicBezTo>
                  <a:pt x="544788" y="2596042"/>
                  <a:pt x="557342" y="2601201"/>
                  <a:pt x="567730" y="2611519"/>
                </a:cubicBezTo>
                <a:cubicBezTo>
                  <a:pt x="578117" y="2621837"/>
                  <a:pt x="583311" y="2634426"/>
                  <a:pt x="583311" y="2649285"/>
                </a:cubicBezTo>
                <a:cubicBezTo>
                  <a:pt x="583311" y="2664308"/>
                  <a:pt x="578158" y="2676979"/>
                  <a:pt x="567853" y="2687297"/>
                </a:cubicBezTo>
                <a:cubicBezTo>
                  <a:pt x="557547" y="2697616"/>
                  <a:pt x="544952" y="2702774"/>
                  <a:pt x="530067" y="2702774"/>
                </a:cubicBezTo>
                <a:cubicBezTo>
                  <a:pt x="513383" y="2702774"/>
                  <a:pt x="499806" y="2696500"/>
                  <a:pt x="489338" y="2683952"/>
                </a:cubicBezTo>
                <a:cubicBezTo>
                  <a:pt x="480831" y="2673882"/>
                  <a:pt x="476578" y="2662326"/>
                  <a:pt x="476578" y="2649285"/>
                </a:cubicBezTo>
                <a:cubicBezTo>
                  <a:pt x="476578" y="2636408"/>
                  <a:pt x="480831" y="2624934"/>
                  <a:pt x="489338" y="2614864"/>
                </a:cubicBezTo>
                <a:cubicBezTo>
                  <a:pt x="499806" y="2602316"/>
                  <a:pt x="513383" y="2596042"/>
                  <a:pt x="530067" y="2596042"/>
                </a:cubicBezTo>
                <a:close/>
                <a:moveTo>
                  <a:pt x="2357389" y="2595055"/>
                </a:moveTo>
                <a:cubicBezTo>
                  <a:pt x="2371945" y="2595055"/>
                  <a:pt x="2384211" y="2600314"/>
                  <a:pt x="2394188" y="2610831"/>
                </a:cubicBezTo>
                <a:cubicBezTo>
                  <a:pt x="2404165" y="2621349"/>
                  <a:pt x="2409153" y="2633920"/>
                  <a:pt x="2409153" y="2648545"/>
                </a:cubicBezTo>
                <a:cubicBezTo>
                  <a:pt x="2409153" y="2663171"/>
                  <a:pt x="2404123" y="2675701"/>
                  <a:pt x="2394065" y="2686136"/>
                </a:cubicBezTo>
                <a:cubicBezTo>
                  <a:pt x="2384006" y="2696571"/>
                  <a:pt x="2371781" y="2701789"/>
                  <a:pt x="2357389" y="2701789"/>
                </a:cubicBezTo>
                <a:cubicBezTo>
                  <a:pt x="2342833" y="2701789"/>
                  <a:pt x="2330525" y="2696571"/>
                  <a:pt x="2320466" y="2686136"/>
                </a:cubicBezTo>
                <a:cubicBezTo>
                  <a:pt x="2310407" y="2675701"/>
                  <a:pt x="2305378" y="2663171"/>
                  <a:pt x="2305378" y="2648545"/>
                </a:cubicBezTo>
                <a:cubicBezTo>
                  <a:pt x="2305378" y="2635399"/>
                  <a:pt x="2309467" y="2623813"/>
                  <a:pt x="2317645" y="2613789"/>
                </a:cubicBezTo>
                <a:cubicBezTo>
                  <a:pt x="2327949" y="2601300"/>
                  <a:pt x="2341197" y="2595055"/>
                  <a:pt x="2357389" y="2595055"/>
                </a:cubicBezTo>
                <a:close/>
                <a:moveTo>
                  <a:pt x="6237672" y="2579526"/>
                </a:moveTo>
                <a:cubicBezTo>
                  <a:pt x="6262517" y="2579526"/>
                  <a:pt x="6277800" y="2592426"/>
                  <a:pt x="6283520" y="2618226"/>
                </a:cubicBezTo>
                <a:lnTo>
                  <a:pt x="6191577" y="2618226"/>
                </a:lnTo>
                <a:cubicBezTo>
                  <a:pt x="6193375" y="2607170"/>
                  <a:pt x="6197624" y="2598374"/>
                  <a:pt x="6204326" y="2591839"/>
                </a:cubicBezTo>
                <a:cubicBezTo>
                  <a:pt x="6212827" y="2583631"/>
                  <a:pt x="6223943" y="2579526"/>
                  <a:pt x="6237672" y="2579526"/>
                </a:cubicBezTo>
                <a:close/>
                <a:moveTo>
                  <a:pt x="2665798" y="2579526"/>
                </a:moveTo>
                <a:cubicBezTo>
                  <a:pt x="2690642" y="2579526"/>
                  <a:pt x="2705925" y="2592426"/>
                  <a:pt x="2711646" y="2618226"/>
                </a:cubicBezTo>
                <a:lnTo>
                  <a:pt x="2619703" y="2618226"/>
                </a:lnTo>
                <a:cubicBezTo>
                  <a:pt x="2621500" y="2607170"/>
                  <a:pt x="2625750" y="2598374"/>
                  <a:pt x="2632451" y="2591839"/>
                </a:cubicBezTo>
                <a:cubicBezTo>
                  <a:pt x="2640953" y="2583631"/>
                  <a:pt x="2652068" y="2579526"/>
                  <a:pt x="2665798" y="2579526"/>
                </a:cubicBezTo>
                <a:close/>
                <a:moveTo>
                  <a:pt x="7544899" y="2534910"/>
                </a:moveTo>
                <a:lnTo>
                  <a:pt x="7544899" y="2763659"/>
                </a:lnTo>
                <a:lnTo>
                  <a:pt x="7625997" y="2763659"/>
                </a:lnTo>
                <a:lnTo>
                  <a:pt x="7625997" y="2534910"/>
                </a:lnTo>
                <a:close/>
                <a:moveTo>
                  <a:pt x="7015174" y="2531706"/>
                </a:moveTo>
                <a:cubicBezTo>
                  <a:pt x="6996981" y="2531706"/>
                  <a:pt x="6981250" y="2535650"/>
                  <a:pt x="6967977" y="2543538"/>
                </a:cubicBezTo>
                <a:cubicBezTo>
                  <a:pt x="6958143" y="2549454"/>
                  <a:pt x="6948965" y="2559067"/>
                  <a:pt x="6940443" y="2572378"/>
                </a:cubicBezTo>
                <a:lnTo>
                  <a:pt x="6940443" y="2534910"/>
                </a:lnTo>
                <a:lnTo>
                  <a:pt x="6859346" y="2534910"/>
                </a:lnTo>
                <a:lnTo>
                  <a:pt x="6859346" y="2763659"/>
                </a:lnTo>
                <a:lnTo>
                  <a:pt x="6940443" y="2763659"/>
                </a:lnTo>
                <a:lnTo>
                  <a:pt x="6940443" y="2665800"/>
                </a:lnTo>
                <a:cubicBezTo>
                  <a:pt x="6940443" y="2652489"/>
                  <a:pt x="6941918" y="2641890"/>
                  <a:pt x="6944868" y="2634002"/>
                </a:cubicBezTo>
                <a:cubicBezTo>
                  <a:pt x="6952735" y="2612146"/>
                  <a:pt x="6969943" y="2601218"/>
                  <a:pt x="6996490" y="2601218"/>
                </a:cubicBezTo>
                <a:cubicBezTo>
                  <a:pt x="7008127" y="2601218"/>
                  <a:pt x="7019599" y="2603930"/>
                  <a:pt x="7030907" y="2609352"/>
                </a:cubicBezTo>
                <a:lnTo>
                  <a:pt x="7030907" y="2532442"/>
                </a:lnTo>
                <a:cubicBezTo>
                  <a:pt x="7024681" y="2531951"/>
                  <a:pt x="7019436" y="2531706"/>
                  <a:pt x="7015174" y="2531706"/>
                </a:cubicBezTo>
                <a:close/>
                <a:moveTo>
                  <a:pt x="8147755" y="2529981"/>
                </a:moveTo>
                <a:cubicBezTo>
                  <a:pt x="8128557" y="2529981"/>
                  <a:pt x="8112559" y="2533596"/>
                  <a:pt x="8099762" y="2540826"/>
                </a:cubicBezTo>
                <a:cubicBezTo>
                  <a:pt x="8091884" y="2545263"/>
                  <a:pt x="8083270" y="2552905"/>
                  <a:pt x="8073918" y="2563751"/>
                </a:cubicBezTo>
                <a:lnTo>
                  <a:pt x="8073918" y="2534910"/>
                </a:lnTo>
                <a:lnTo>
                  <a:pt x="7992821" y="2534910"/>
                </a:lnTo>
                <a:lnTo>
                  <a:pt x="7992821" y="2763659"/>
                </a:lnTo>
                <a:lnTo>
                  <a:pt x="8073918" y="2763659"/>
                </a:lnTo>
                <a:lnTo>
                  <a:pt x="8073918" y="2641150"/>
                </a:lnTo>
                <a:cubicBezTo>
                  <a:pt x="8073918" y="2625128"/>
                  <a:pt x="8077675" y="2613357"/>
                  <a:pt x="8085188" y="2605836"/>
                </a:cubicBezTo>
                <a:cubicBezTo>
                  <a:pt x="8093517" y="2597499"/>
                  <a:pt x="8103806" y="2593330"/>
                  <a:pt x="8116054" y="2593330"/>
                </a:cubicBezTo>
                <a:cubicBezTo>
                  <a:pt x="8129444" y="2593330"/>
                  <a:pt x="8139488" y="2598172"/>
                  <a:pt x="8146184" y="2607854"/>
                </a:cubicBezTo>
                <a:cubicBezTo>
                  <a:pt x="8150757" y="2614417"/>
                  <a:pt x="8153043" y="2627789"/>
                  <a:pt x="8153043" y="2647971"/>
                </a:cubicBezTo>
                <a:lnTo>
                  <a:pt x="8153043" y="2763659"/>
                </a:lnTo>
                <a:lnTo>
                  <a:pt x="8234141" y="2763659"/>
                </a:lnTo>
                <a:lnTo>
                  <a:pt x="8234141" y="2617980"/>
                </a:lnTo>
                <a:cubicBezTo>
                  <a:pt x="8234141" y="2587743"/>
                  <a:pt x="8225363" y="2565065"/>
                  <a:pt x="8207808" y="2549947"/>
                </a:cubicBezTo>
                <a:cubicBezTo>
                  <a:pt x="8192384" y="2536636"/>
                  <a:pt x="8172367" y="2529981"/>
                  <a:pt x="8147755" y="2529981"/>
                </a:cubicBezTo>
                <a:close/>
                <a:moveTo>
                  <a:pt x="6557080" y="2529981"/>
                </a:moveTo>
                <a:cubicBezTo>
                  <a:pt x="6537882" y="2529981"/>
                  <a:pt x="6521884" y="2533596"/>
                  <a:pt x="6509087" y="2540826"/>
                </a:cubicBezTo>
                <a:cubicBezTo>
                  <a:pt x="6501209" y="2545263"/>
                  <a:pt x="6492594" y="2552905"/>
                  <a:pt x="6483243" y="2563751"/>
                </a:cubicBezTo>
                <a:lnTo>
                  <a:pt x="6483243" y="2534910"/>
                </a:lnTo>
                <a:lnTo>
                  <a:pt x="6402146" y="2534910"/>
                </a:lnTo>
                <a:lnTo>
                  <a:pt x="6402146" y="2763659"/>
                </a:lnTo>
                <a:lnTo>
                  <a:pt x="6483243" y="2763659"/>
                </a:lnTo>
                <a:lnTo>
                  <a:pt x="6483243" y="2641150"/>
                </a:lnTo>
                <a:cubicBezTo>
                  <a:pt x="6483243" y="2625128"/>
                  <a:pt x="6487000" y="2613357"/>
                  <a:pt x="6494513" y="2605836"/>
                </a:cubicBezTo>
                <a:cubicBezTo>
                  <a:pt x="6502842" y="2597499"/>
                  <a:pt x="6513131" y="2593330"/>
                  <a:pt x="6525378" y="2593330"/>
                </a:cubicBezTo>
                <a:cubicBezTo>
                  <a:pt x="6538769" y="2593330"/>
                  <a:pt x="6548812" y="2598172"/>
                  <a:pt x="6555509" y="2607854"/>
                </a:cubicBezTo>
                <a:cubicBezTo>
                  <a:pt x="6560082" y="2614417"/>
                  <a:pt x="6562368" y="2627789"/>
                  <a:pt x="6562368" y="2647971"/>
                </a:cubicBezTo>
                <a:lnTo>
                  <a:pt x="6562368" y="2763659"/>
                </a:lnTo>
                <a:lnTo>
                  <a:pt x="6643466" y="2763659"/>
                </a:lnTo>
                <a:lnTo>
                  <a:pt x="6643466" y="2617980"/>
                </a:lnTo>
                <a:cubicBezTo>
                  <a:pt x="6643466" y="2587743"/>
                  <a:pt x="6634688" y="2565065"/>
                  <a:pt x="6617133" y="2549947"/>
                </a:cubicBezTo>
                <a:cubicBezTo>
                  <a:pt x="6601709" y="2536636"/>
                  <a:pt x="6581691" y="2529981"/>
                  <a:pt x="6557080" y="2529981"/>
                </a:cubicBezTo>
                <a:close/>
                <a:moveTo>
                  <a:pt x="5756980" y="2529981"/>
                </a:moveTo>
                <a:cubicBezTo>
                  <a:pt x="5737782" y="2529981"/>
                  <a:pt x="5721785" y="2533596"/>
                  <a:pt x="5708987" y="2540826"/>
                </a:cubicBezTo>
                <a:cubicBezTo>
                  <a:pt x="5701109" y="2545263"/>
                  <a:pt x="5692494" y="2552905"/>
                  <a:pt x="5683143" y="2563751"/>
                </a:cubicBezTo>
                <a:lnTo>
                  <a:pt x="5683143" y="2534910"/>
                </a:lnTo>
                <a:lnTo>
                  <a:pt x="5602046" y="2534910"/>
                </a:lnTo>
                <a:lnTo>
                  <a:pt x="5602046" y="2763659"/>
                </a:lnTo>
                <a:lnTo>
                  <a:pt x="5683143" y="2763659"/>
                </a:lnTo>
                <a:lnTo>
                  <a:pt x="5683143" y="2641150"/>
                </a:lnTo>
                <a:cubicBezTo>
                  <a:pt x="5683143" y="2625128"/>
                  <a:pt x="5686900" y="2613357"/>
                  <a:pt x="5694413" y="2605836"/>
                </a:cubicBezTo>
                <a:cubicBezTo>
                  <a:pt x="5702742" y="2597499"/>
                  <a:pt x="5713032" y="2593330"/>
                  <a:pt x="5725279" y="2593330"/>
                </a:cubicBezTo>
                <a:cubicBezTo>
                  <a:pt x="5738669" y="2593330"/>
                  <a:pt x="5748712" y="2598172"/>
                  <a:pt x="5755409" y="2607854"/>
                </a:cubicBezTo>
                <a:cubicBezTo>
                  <a:pt x="5759982" y="2614417"/>
                  <a:pt x="5762268" y="2627789"/>
                  <a:pt x="5762268" y="2647971"/>
                </a:cubicBezTo>
                <a:lnTo>
                  <a:pt x="5762268" y="2763659"/>
                </a:lnTo>
                <a:lnTo>
                  <a:pt x="5843367" y="2763659"/>
                </a:lnTo>
                <a:lnTo>
                  <a:pt x="5843367" y="2617980"/>
                </a:lnTo>
                <a:cubicBezTo>
                  <a:pt x="5843367" y="2587743"/>
                  <a:pt x="5834588" y="2565065"/>
                  <a:pt x="5817033" y="2549947"/>
                </a:cubicBezTo>
                <a:cubicBezTo>
                  <a:pt x="5801609" y="2536636"/>
                  <a:pt x="5781591" y="2529981"/>
                  <a:pt x="5756980" y="2529981"/>
                </a:cubicBezTo>
                <a:close/>
                <a:moveTo>
                  <a:pt x="2089856" y="2529981"/>
                </a:moveTo>
                <a:cubicBezTo>
                  <a:pt x="2070658" y="2529981"/>
                  <a:pt x="2054660" y="2533596"/>
                  <a:pt x="2041862" y="2540826"/>
                </a:cubicBezTo>
                <a:cubicBezTo>
                  <a:pt x="2033985" y="2545263"/>
                  <a:pt x="2025370" y="2552905"/>
                  <a:pt x="2016019" y="2563751"/>
                </a:cubicBezTo>
                <a:lnTo>
                  <a:pt x="2016019" y="2534910"/>
                </a:lnTo>
                <a:lnTo>
                  <a:pt x="1934921" y="2534910"/>
                </a:lnTo>
                <a:lnTo>
                  <a:pt x="1934921" y="2763659"/>
                </a:lnTo>
                <a:lnTo>
                  <a:pt x="2016019" y="2763659"/>
                </a:lnTo>
                <a:lnTo>
                  <a:pt x="2016019" y="2641150"/>
                </a:lnTo>
                <a:cubicBezTo>
                  <a:pt x="2016019" y="2625128"/>
                  <a:pt x="2019775" y="2613357"/>
                  <a:pt x="2027288" y="2605836"/>
                </a:cubicBezTo>
                <a:cubicBezTo>
                  <a:pt x="2035618" y="2597499"/>
                  <a:pt x="2045906" y="2593330"/>
                  <a:pt x="2058154" y="2593330"/>
                </a:cubicBezTo>
                <a:cubicBezTo>
                  <a:pt x="2071545" y="2593330"/>
                  <a:pt x="2081588" y="2598172"/>
                  <a:pt x="2088285" y="2607854"/>
                </a:cubicBezTo>
                <a:cubicBezTo>
                  <a:pt x="2092858" y="2614417"/>
                  <a:pt x="2095144" y="2627789"/>
                  <a:pt x="2095144" y="2647971"/>
                </a:cubicBezTo>
                <a:lnTo>
                  <a:pt x="2095144" y="2763659"/>
                </a:lnTo>
                <a:lnTo>
                  <a:pt x="2176242" y="2763659"/>
                </a:lnTo>
                <a:lnTo>
                  <a:pt x="2176242" y="2617980"/>
                </a:lnTo>
                <a:cubicBezTo>
                  <a:pt x="2176242" y="2587743"/>
                  <a:pt x="2167464" y="2565065"/>
                  <a:pt x="2149909" y="2549947"/>
                </a:cubicBezTo>
                <a:cubicBezTo>
                  <a:pt x="2134485" y="2536636"/>
                  <a:pt x="2114467" y="2529981"/>
                  <a:pt x="2089856" y="2529981"/>
                </a:cubicBezTo>
                <a:close/>
                <a:moveTo>
                  <a:pt x="6234467" y="2528501"/>
                </a:moveTo>
                <a:cubicBezTo>
                  <a:pt x="6194042" y="2528501"/>
                  <a:pt x="6162737" y="2539922"/>
                  <a:pt x="6140552" y="2562764"/>
                </a:cubicBezTo>
                <a:cubicBezTo>
                  <a:pt x="6118368" y="2585607"/>
                  <a:pt x="6107275" y="2615268"/>
                  <a:pt x="6107275" y="2651750"/>
                </a:cubicBezTo>
                <a:cubicBezTo>
                  <a:pt x="6107275" y="2682480"/>
                  <a:pt x="6116149" y="2708526"/>
                  <a:pt x="6133897" y="2729889"/>
                </a:cubicBezTo>
                <a:cubicBezTo>
                  <a:pt x="6157561" y="2758483"/>
                  <a:pt x="6192892" y="2772780"/>
                  <a:pt x="6239890" y="2772780"/>
                </a:cubicBezTo>
                <a:cubicBezTo>
                  <a:pt x="6276865" y="2772780"/>
                  <a:pt x="6306363" y="2762541"/>
                  <a:pt x="6328383" y="2742064"/>
                </a:cubicBezTo>
                <a:cubicBezTo>
                  <a:pt x="6340543" y="2730761"/>
                  <a:pt x="6349746" y="2714789"/>
                  <a:pt x="6355990" y="2694147"/>
                </a:cubicBezTo>
                <a:lnTo>
                  <a:pt x="6277604" y="2694147"/>
                </a:lnTo>
                <a:cubicBezTo>
                  <a:pt x="6268618" y="2708608"/>
                  <a:pt x="6255707" y="2715839"/>
                  <a:pt x="6238874" y="2715839"/>
                </a:cubicBezTo>
                <a:cubicBezTo>
                  <a:pt x="6205863" y="2715839"/>
                  <a:pt x="6189359" y="2698666"/>
                  <a:pt x="6189359" y="2664321"/>
                </a:cubicBezTo>
                <a:lnTo>
                  <a:pt x="6359195" y="2664321"/>
                </a:lnTo>
                <a:lnTo>
                  <a:pt x="6359195" y="2653949"/>
                </a:lnTo>
                <a:cubicBezTo>
                  <a:pt x="6359195" y="2626950"/>
                  <a:pt x="6353197" y="2603244"/>
                  <a:pt x="6341201" y="2582831"/>
                </a:cubicBezTo>
                <a:cubicBezTo>
                  <a:pt x="6319837" y="2546611"/>
                  <a:pt x="6284260" y="2528501"/>
                  <a:pt x="6234467" y="2528501"/>
                </a:cubicBezTo>
                <a:close/>
                <a:moveTo>
                  <a:pt x="2662593" y="2528501"/>
                </a:moveTo>
                <a:cubicBezTo>
                  <a:pt x="2622168" y="2528501"/>
                  <a:pt x="2590863" y="2539922"/>
                  <a:pt x="2568678" y="2562764"/>
                </a:cubicBezTo>
                <a:cubicBezTo>
                  <a:pt x="2546494" y="2585607"/>
                  <a:pt x="2535401" y="2615268"/>
                  <a:pt x="2535401" y="2651750"/>
                </a:cubicBezTo>
                <a:cubicBezTo>
                  <a:pt x="2535401" y="2682480"/>
                  <a:pt x="2544275" y="2708526"/>
                  <a:pt x="2562023" y="2729889"/>
                </a:cubicBezTo>
                <a:cubicBezTo>
                  <a:pt x="2585687" y="2758483"/>
                  <a:pt x="2621017" y="2772780"/>
                  <a:pt x="2668016" y="2772780"/>
                </a:cubicBezTo>
                <a:cubicBezTo>
                  <a:pt x="2704991" y="2772780"/>
                  <a:pt x="2734488" y="2762541"/>
                  <a:pt x="2756508" y="2742064"/>
                </a:cubicBezTo>
                <a:cubicBezTo>
                  <a:pt x="2768669" y="2730761"/>
                  <a:pt x="2777871" y="2714789"/>
                  <a:pt x="2784116" y="2694147"/>
                </a:cubicBezTo>
                <a:lnTo>
                  <a:pt x="2705730" y="2694147"/>
                </a:lnTo>
                <a:cubicBezTo>
                  <a:pt x="2696743" y="2708608"/>
                  <a:pt x="2683833" y="2715839"/>
                  <a:pt x="2667000" y="2715839"/>
                </a:cubicBezTo>
                <a:cubicBezTo>
                  <a:pt x="2633989" y="2715839"/>
                  <a:pt x="2617484" y="2698666"/>
                  <a:pt x="2617484" y="2664321"/>
                </a:cubicBezTo>
                <a:lnTo>
                  <a:pt x="2787320" y="2664321"/>
                </a:lnTo>
                <a:lnTo>
                  <a:pt x="2787320" y="2653949"/>
                </a:lnTo>
                <a:cubicBezTo>
                  <a:pt x="2787320" y="2626950"/>
                  <a:pt x="2781322" y="2603244"/>
                  <a:pt x="2769326" y="2582831"/>
                </a:cubicBezTo>
                <a:cubicBezTo>
                  <a:pt x="2747963" y="2546611"/>
                  <a:pt x="2712386" y="2528501"/>
                  <a:pt x="2662593" y="2528501"/>
                </a:cubicBezTo>
                <a:close/>
                <a:moveTo>
                  <a:pt x="2336775" y="2528501"/>
                </a:moveTo>
                <a:cubicBezTo>
                  <a:pt x="2305594" y="2528501"/>
                  <a:pt x="2278925" y="2539430"/>
                  <a:pt x="2256772" y="2561285"/>
                </a:cubicBezTo>
                <a:cubicBezTo>
                  <a:pt x="2232975" y="2584785"/>
                  <a:pt x="2221076" y="2615268"/>
                  <a:pt x="2221076" y="2652736"/>
                </a:cubicBezTo>
                <a:cubicBezTo>
                  <a:pt x="2221076" y="2669662"/>
                  <a:pt x="2223866" y="2685356"/>
                  <a:pt x="2229446" y="2699817"/>
                </a:cubicBezTo>
                <a:cubicBezTo>
                  <a:pt x="2237652" y="2721180"/>
                  <a:pt x="2251191" y="2738024"/>
                  <a:pt x="2270064" y="2750349"/>
                </a:cubicBezTo>
                <a:cubicBezTo>
                  <a:pt x="2288443" y="2762344"/>
                  <a:pt x="2309284" y="2768343"/>
                  <a:pt x="2332589" y="2768343"/>
                </a:cubicBezTo>
                <a:cubicBezTo>
                  <a:pt x="2351135" y="2768343"/>
                  <a:pt x="2367218" y="2764563"/>
                  <a:pt x="2380837" y="2757004"/>
                </a:cubicBezTo>
                <a:cubicBezTo>
                  <a:pt x="2387402" y="2753389"/>
                  <a:pt x="2395526" y="2747144"/>
                  <a:pt x="2405209" y="2738270"/>
                </a:cubicBezTo>
                <a:lnTo>
                  <a:pt x="2405209" y="2759892"/>
                </a:lnTo>
                <a:cubicBezTo>
                  <a:pt x="2405209" y="2775455"/>
                  <a:pt x="2402087" y="2787413"/>
                  <a:pt x="2395842" y="2795765"/>
                </a:cubicBezTo>
                <a:cubicBezTo>
                  <a:pt x="2385818" y="2809035"/>
                  <a:pt x="2371439" y="2815670"/>
                  <a:pt x="2352705" y="2815670"/>
                </a:cubicBezTo>
                <a:cubicBezTo>
                  <a:pt x="2341530" y="2815670"/>
                  <a:pt x="2332328" y="2812985"/>
                  <a:pt x="2325098" y="2807616"/>
                </a:cubicBezTo>
                <a:cubicBezTo>
                  <a:pt x="2320661" y="2804363"/>
                  <a:pt x="2317127" y="2798995"/>
                  <a:pt x="2314498" y="2791513"/>
                </a:cubicBezTo>
                <a:lnTo>
                  <a:pt x="2223788" y="2791513"/>
                </a:lnTo>
                <a:cubicBezTo>
                  <a:pt x="2224609" y="2796772"/>
                  <a:pt x="2225267" y="2800223"/>
                  <a:pt x="2225760" y="2801866"/>
                </a:cubicBezTo>
                <a:cubicBezTo>
                  <a:pt x="2230197" y="2817478"/>
                  <a:pt x="2240467" y="2832432"/>
                  <a:pt x="2256572" y="2846729"/>
                </a:cubicBezTo>
                <a:cubicBezTo>
                  <a:pt x="2280728" y="2868256"/>
                  <a:pt x="2313184" y="2879019"/>
                  <a:pt x="2353938" y="2879019"/>
                </a:cubicBezTo>
                <a:cubicBezTo>
                  <a:pt x="2392884" y="2879019"/>
                  <a:pt x="2424107" y="2869160"/>
                  <a:pt x="2447606" y="2849440"/>
                </a:cubicBezTo>
                <a:cubicBezTo>
                  <a:pt x="2466176" y="2833828"/>
                  <a:pt x="2477679" y="2816163"/>
                  <a:pt x="2482116" y="2796443"/>
                </a:cubicBezTo>
                <a:cubicBezTo>
                  <a:pt x="2484910" y="2784119"/>
                  <a:pt x="2486306" y="2767932"/>
                  <a:pt x="2486306" y="2747883"/>
                </a:cubicBezTo>
                <a:lnTo>
                  <a:pt x="2486306" y="2534910"/>
                </a:lnTo>
                <a:lnTo>
                  <a:pt x="2405209" y="2534910"/>
                </a:lnTo>
                <a:lnTo>
                  <a:pt x="2405209" y="2558820"/>
                </a:lnTo>
                <a:cubicBezTo>
                  <a:pt x="2396839" y="2549454"/>
                  <a:pt x="2388797" y="2542716"/>
                  <a:pt x="2381083" y="2538608"/>
                </a:cubicBezTo>
                <a:cubicBezTo>
                  <a:pt x="2368119" y="2531870"/>
                  <a:pt x="2353350" y="2528501"/>
                  <a:pt x="2336775" y="2528501"/>
                </a:cubicBezTo>
                <a:close/>
                <a:moveTo>
                  <a:pt x="7174493" y="2527762"/>
                </a:moveTo>
                <a:cubicBezTo>
                  <a:pt x="7146592" y="2527762"/>
                  <a:pt x="7121892" y="2537038"/>
                  <a:pt x="7100393" y="2555589"/>
                </a:cubicBezTo>
                <a:cubicBezTo>
                  <a:pt x="7073315" y="2578898"/>
                  <a:pt x="7059775" y="2610089"/>
                  <a:pt x="7059775" y="2649162"/>
                </a:cubicBezTo>
                <a:cubicBezTo>
                  <a:pt x="7059775" y="2687576"/>
                  <a:pt x="7072986" y="2718440"/>
                  <a:pt x="7099407" y="2741752"/>
                </a:cubicBezTo>
                <a:cubicBezTo>
                  <a:pt x="7121563" y="2761287"/>
                  <a:pt x="7146837" y="2771054"/>
                  <a:pt x="7175228" y="2771054"/>
                </a:cubicBezTo>
                <a:cubicBezTo>
                  <a:pt x="7192789" y="2771054"/>
                  <a:pt x="7208462" y="2767192"/>
                  <a:pt x="7222247" y="2759469"/>
                </a:cubicBezTo>
                <a:cubicBezTo>
                  <a:pt x="7230125" y="2755032"/>
                  <a:pt x="7237921" y="2747965"/>
                  <a:pt x="7245634" y="2738270"/>
                </a:cubicBezTo>
                <a:lnTo>
                  <a:pt x="7245634" y="2763659"/>
                </a:lnTo>
                <a:lnTo>
                  <a:pt x="7326731" y="2763659"/>
                </a:lnTo>
                <a:lnTo>
                  <a:pt x="7326731" y="2534910"/>
                </a:lnTo>
                <a:lnTo>
                  <a:pt x="7245634" y="2534910"/>
                </a:lnTo>
                <a:lnTo>
                  <a:pt x="7245634" y="2557342"/>
                </a:lnTo>
                <a:cubicBezTo>
                  <a:pt x="7236935" y="2548303"/>
                  <a:pt x="7228483" y="2541812"/>
                  <a:pt x="7220279" y="2537869"/>
                </a:cubicBezTo>
                <a:cubicBezTo>
                  <a:pt x="7206000" y="2531131"/>
                  <a:pt x="7190738" y="2527762"/>
                  <a:pt x="7174493" y="2527762"/>
                </a:cubicBezTo>
                <a:close/>
                <a:moveTo>
                  <a:pt x="6017118" y="2527762"/>
                </a:moveTo>
                <a:cubicBezTo>
                  <a:pt x="5975379" y="2527762"/>
                  <a:pt x="5942265" y="2541894"/>
                  <a:pt x="5917780" y="2570160"/>
                </a:cubicBezTo>
                <a:cubicBezTo>
                  <a:pt x="5898060" y="2592837"/>
                  <a:pt x="5888200" y="2619295"/>
                  <a:pt x="5888200" y="2649531"/>
                </a:cubicBezTo>
                <a:cubicBezTo>
                  <a:pt x="5888200" y="2679604"/>
                  <a:pt x="5898060" y="2706061"/>
                  <a:pt x="5917780" y="2728903"/>
                </a:cubicBezTo>
                <a:cubicBezTo>
                  <a:pt x="5942265" y="2757168"/>
                  <a:pt x="5975379" y="2771301"/>
                  <a:pt x="6017118" y="2771301"/>
                </a:cubicBezTo>
                <a:cubicBezTo>
                  <a:pt x="6035523" y="2771301"/>
                  <a:pt x="6053106" y="2767110"/>
                  <a:pt x="6069868" y="2758729"/>
                </a:cubicBezTo>
                <a:lnTo>
                  <a:pt x="6069868" y="2689957"/>
                </a:lnTo>
                <a:cubicBezTo>
                  <a:pt x="6055443" y="2699817"/>
                  <a:pt x="6041510" y="2704746"/>
                  <a:pt x="6028068" y="2704746"/>
                </a:cubicBezTo>
                <a:cubicBezTo>
                  <a:pt x="6012004" y="2704746"/>
                  <a:pt x="5998728" y="2699570"/>
                  <a:pt x="5988237" y="2689217"/>
                </a:cubicBezTo>
                <a:cubicBezTo>
                  <a:pt x="5977747" y="2678864"/>
                  <a:pt x="5972503" y="2665636"/>
                  <a:pt x="5972503" y="2649531"/>
                </a:cubicBezTo>
                <a:cubicBezTo>
                  <a:pt x="5972503" y="2633427"/>
                  <a:pt x="5977747" y="2620198"/>
                  <a:pt x="5988237" y="2609846"/>
                </a:cubicBezTo>
                <a:cubicBezTo>
                  <a:pt x="5998728" y="2599492"/>
                  <a:pt x="6012004" y="2594316"/>
                  <a:pt x="6028068" y="2594316"/>
                </a:cubicBezTo>
                <a:cubicBezTo>
                  <a:pt x="6041674" y="2594316"/>
                  <a:pt x="6055607" y="2599328"/>
                  <a:pt x="6069868" y="2609352"/>
                </a:cubicBezTo>
                <a:lnTo>
                  <a:pt x="6069868" y="2540580"/>
                </a:lnTo>
                <a:cubicBezTo>
                  <a:pt x="6053435" y="2532034"/>
                  <a:pt x="6035852" y="2527762"/>
                  <a:pt x="6017118" y="2527762"/>
                </a:cubicBezTo>
                <a:close/>
                <a:moveTo>
                  <a:pt x="1726193" y="2527762"/>
                </a:moveTo>
                <a:cubicBezTo>
                  <a:pt x="1698293" y="2527762"/>
                  <a:pt x="1673593" y="2537038"/>
                  <a:pt x="1652094" y="2555589"/>
                </a:cubicBezTo>
                <a:cubicBezTo>
                  <a:pt x="1625015" y="2578898"/>
                  <a:pt x="1611476" y="2610089"/>
                  <a:pt x="1611476" y="2649162"/>
                </a:cubicBezTo>
                <a:cubicBezTo>
                  <a:pt x="1611476" y="2687576"/>
                  <a:pt x="1624687" y="2718440"/>
                  <a:pt x="1651108" y="2741752"/>
                </a:cubicBezTo>
                <a:cubicBezTo>
                  <a:pt x="1673265" y="2761287"/>
                  <a:pt x="1698538" y="2771054"/>
                  <a:pt x="1726929" y="2771054"/>
                </a:cubicBezTo>
                <a:cubicBezTo>
                  <a:pt x="1744489" y="2771054"/>
                  <a:pt x="1760162" y="2767192"/>
                  <a:pt x="1773948" y="2759469"/>
                </a:cubicBezTo>
                <a:cubicBezTo>
                  <a:pt x="1781826" y="2755032"/>
                  <a:pt x="1789621" y="2747965"/>
                  <a:pt x="1797334" y="2738270"/>
                </a:cubicBezTo>
                <a:lnTo>
                  <a:pt x="1797334" y="2763659"/>
                </a:lnTo>
                <a:lnTo>
                  <a:pt x="1878432" y="2763659"/>
                </a:lnTo>
                <a:lnTo>
                  <a:pt x="1878432" y="2534910"/>
                </a:lnTo>
                <a:lnTo>
                  <a:pt x="1797334" y="2534910"/>
                </a:lnTo>
                <a:lnTo>
                  <a:pt x="1797334" y="2557342"/>
                </a:lnTo>
                <a:cubicBezTo>
                  <a:pt x="1788635" y="2548303"/>
                  <a:pt x="1780183" y="2541812"/>
                  <a:pt x="1771980" y="2537869"/>
                </a:cubicBezTo>
                <a:cubicBezTo>
                  <a:pt x="1757701" y="2531131"/>
                  <a:pt x="1742439" y="2527762"/>
                  <a:pt x="1726193" y="2527762"/>
                </a:cubicBezTo>
                <a:close/>
                <a:moveTo>
                  <a:pt x="8393350" y="2526776"/>
                </a:moveTo>
                <a:cubicBezTo>
                  <a:pt x="8356704" y="2526776"/>
                  <a:pt x="8329590" y="2536373"/>
                  <a:pt x="8312006" y="2555566"/>
                </a:cubicBezTo>
                <a:cubicBezTo>
                  <a:pt x="8298366" y="2570494"/>
                  <a:pt x="8291547" y="2587966"/>
                  <a:pt x="8291547" y="2607981"/>
                </a:cubicBezTo>
                <a:cubicBezTo>
                  <a:pt x="8291547" y="2618316"/>
                  <a:pt x="8293104" y="2627176"/>
                  <a:pt x="8296218" y="2634560"/>
                </a:cubicBezTo>
                <a:cubicBezTo>
                  <a:pt x="8301957" y="2648177"/>
                  <a:pt x="8313023" y="2658183"/>
                  <a:pt x="8329415" y="2664579"/>
                </a:cubicBezTo>
                <a:cubicBezTo>
                  <a:pt x="8334006" y="2666384"/>
                  <a:pt x="8343760" y="2668928"/>
                  <a:pt x="8358679" y="2672209"/>
                </a:cubicBezTo>
                <a:cubicBezTo>
                  <a:pt x="8371956" y="2675167"/>
                  <a:pt x="8380480" y="2677714"/>
                  <a:pt x="8384253" y="2679850"/>
                </a:cubicBezTo>
                <a:cubicBezTo>
                  <a:pt x="8390152" y="2683137"/>
                  <a:pt x="8393103" y="2687820"/>
                  <a:pt x="8393103" y="2693901"/>
                </a:cubicBezTo>
                <a:cubicBezTo>
                  <a:pt x="8393103" y="2705568"/>
                  <a:pt x="8384663" y="2711402"/>
                  <a:pt x="8367783" y="2711402"/>
                </a:cubicBezTo>
                <a:cubicBezTo>
                  <a:pt x="8347954" y="2711402"/>
                  <a:pt x="8326485" y="2703843"/>
                  <a:pt x="8303378" y="2688724"/>
                </a:cubicBezTo>
                <a:lnTo>
                  <a:pt x="8274045" y="2745911"/>
                </a:lnTo>
                <a:cubicBezTo>
                  <a:pt x="8303625" y="2763495"/>
                  <a:pt x="8334108" y="2772287"/>
                  <a:pt x="8365496" y="2772287"/>
                </a:cubicBezTo>
                <a:cubicBezTo>
                  <a:pt x="8400991" y="2772287"/>
                  <a:pt x="8428516" y="2763577"/>
                  <a:pt x="8448072" y="2746158"/>
                </a:cubicBezTo>
                <a:cubicBezTo>
                  <a:pt x="8465490" y="2730711"/>
                  <a:pt x="8474200" y="2710827"/>
                  <a:pt x="8474200" y="2686506"/>
                </a:cubicBezTo>
                <a:cubicBezTo>
                  <a:pt x="8474200" y="2667115"/>
                  <a:pt x="8467889" y="2651339"/>
                  <a:pt x="8455266" y="2639178"/>
                </a:cubicBezTo>
                <a:cubicBezTo>
                  <a:pt x="8445266" y="2629483"/>
                  <a:pt x="8429691" y="2622417"/>
                  <a:pt x="8408544" y="2617980"/>
                </a:cubicBezTo>
                <a:cubicBezTo>
                  <a:pt x="8394118" y="2615022"/>
                  <a:pt x="8385431" y="2612803"/>
                  <a:pt x="8382481" y="2611324"/>
                </a:cubicBezTo>
                <a:cubicBezTo>
                  <a:pt x="8375923" y="2608177"/>
                  <a:pt x="8372644" y="2604033"/>
                  <a:pt x="8372644" y="2598895"/>
                </a:cubicBezTo>
                <a:cubicBezTo>
                  <a:pt x="8372644" y="2587626"/>
                  <a:pt x="8380749" y="2581991"/>
                  <a:pt x="8396958" y="2581991"/>
                </a:cubicBezTo>
                <a:cubicBezTo>
                  <a:pt x="8410710" y="2581991"/>
                  <a:pt x="8425119" y="2585935"/>
                  <a:pt x="8440184" y="2593823"/>
                </a:cubicBezTo>
                <a:lnTo>
                  <a:pt x="8467544" y="2541566"/>
                </a:lnTo>
                <a:cubicBezTo>
                  <a:pt x="8443552" y="2531706"/>
                  <a:pt x="8418821" y="2526776"/>
                  <a:pt x="8393350" y="2526776"/>
                </a:cubicBezTo>
                <a:close/>
                <a:moveTo>
                  <a:pt x="2935525" y="2526776"/>
                </a:moveTo>
                <a:cubicBezTo>
                  <a:pt x="2898879" y="2526776"/>
                  <a:pt x="2871765" y="2536373"/>
                  <a:pt x="2854181" y="2555566"/>
                </a:cubicBezTo>
                <a:cubicBezTo>
                  <a:pt x="2840542" y="2570494"/>
                  <a:pt x="2833723" y="2587966"/>
                  <a:pt x="2833723" y="2607981"/>
                </a:cubicBezTo>
                <a:cubicBezTo>
                  <a:pt x="2833723" y="2618316"/>
                  <a:pt x="2835279" y="2627176"/>
                  <a:pt x="2838394" y="2634560"/>
                </a:cubicBezTo>
                <a:cubicBezTo>
                  <a:pt x="2844133" y="2648177"/>
                  <a:pt x="2855198" y="2658183"/>
                  <a:pt x="2871591" y="2664579"/>
                </a:cubicBezTo>
                <a:cubicBezTo>
                  <a:pt x="2876182" y="2666384"/>
                  <a:pt x="2885936" y="2668928"/>
                  <a:pt x="2900854" y="2672209"/>
                </a:cubicBezTo>
                <a:cubicBezTo>
                  <a:pt x="2914132" y="2675167"/>
                  <a:pt x="2922657" y="2677714"/>
                  <a:pt x="2926429" y="2679850"/>
                </a:cubicBezTo>
                <a:cubicBezTo>
                  <a:pt x="2932329" y="2683137"/>
                  <a:pt x="2935279" y="2687820"/>
                  <a:pt x="2935279" y="2693901"/>
                </a:cubicBezTo>
                <a:cubicBezTo>
                  <a:pt x="2935279" y="2705568"/>
                  <a:pt x="2926839" y="2711402"/>
                  <a:pt x="2909959" y="2711402"/>
                </a:cubicBezTo>
                <a:cubicBezTo>
                  <a:pt x="2890129" y="2711402"/>
                  <a:pt x="2868661" y="2703843"/>
                  <a:pt x="2845554" y="2688724"/>
                </a:cubicBezTo>
                <a:lnTo>
                  <a:pt x="2816222" y="2745911"/>
                </a:lnTo>
                <a:cubicBezTo>
                  <a:pt x="2845801" y="2763495"/>
                  <a:pt x="2876284" y="2772287"/>
                  <a:pt x="2907671" y="2772287"/>
                </a:cubicBezTo>
                <a:cubicBezTo>
                  <a:pt x="2943167" y="2772287"/>
                  <a:pt x="2970693" y="2763577"/>
                  <a:pt x="2990248" y="2746158"/>
                </a:cubicBezTo>
                <a:cubicBezTo>
                  <a:pt x="3007667" y="2730711"/>
                  <a:pt x="3016377" y="2710827"/>
                  <a:pt x="3016377" y="2686506"/>
                </a:cubicBezTo>
                <a:cubicBezTo>
                  <a:pt x="3016377" y="2667115"/>
                  <a:pt x="3010065" y="2651339"/>
                  <a:pt x="2997442" y="2639178"/>
                </a:cubicBezTo>
                <a:cubicBezTo>
                  <a:pt x="2987441" y="2629483"/>
                  <a:pt x="2971867" y="2622417"/>
                  <a:pt x="2950719" y="2617980"/>
                </a:cubicBezTo>
                <a:cubicBezTo>
                  <a:pt x="2936295" y="2615022"/>
                  <a:pt x="2927607" y="2612803"/>
                  <a:pt x="2924657" y="2611324"/>
                </a:cubicBezTo>
                <a:cubicBezTo>
                  <a:pt x="2918099" y="2608177"/>
                  <a:pt x="2914820" y="2604033"/>
                  <a:pt x="2914820" y="2598895"/>
                </a:cubicBezTo>
                <a:cubicBezTo>
                  <a:pt x="2914820" y="2587626"/>
                  <a:pt x="2922924" y="2581991"/>
                  <a:pt x="2939134" y="2581991"/>
                </a:cubicBezTo>
                <a:cubicBezTo>
                  <a:pt x="2952887" y="2581991"/>
                  <a:pt x="2967295" y="2585935"/>
                  <a:pt x="2982360" y="2593823"/>
                </a:cubicBezTo>
                <a:lnTo>
                  <a:pt x="3009721" y="2541566"/>
                </a:lnTo>
                <a:cubicBezTo>
                  <a:pt x="2985729" y="2531706"/>
                  <a:pt x="2960997" y="2526776"/>
                  <a:pt x="2935525" y="2526776"/>
                </a:cubicBezTo>
                <a:close/>
                <a:moveTo>
                  <a:pt x="7809632" y="2526530"/>
                </a:moveTo>
                <a:cubicBezTo>
                  <a:pt x="7762634" y="2526530"/>
                  <a:pt x="7726399" y="2540415"/>
                  <a:pt x="7700927" y="2568188"/>
                </a:cubicBezTo>
                <a:cubicBezTo>
                  <a:pt x="7679892" y="2591194"/>
                  <a:pt x="7669375" y="2617569"/>
                  <a:pt x="7669375" y="2647313"/>
                </a:cubicBezTo>
                <a:cubicBezTo>
                  <a:pt x="7669375" y="2680344"/>
                  <a:pt x="7679811" y="2708198"/>
                  <a:pt x="7700680" y="2730875"/>
                </a:cubicBezTo>
                <a:cubicBezTo>
                  <a:pt x="7725987" y="2758483"/>
                  <a:pt x="7761482" y="2772287"/>
                  <a:pt x="7807167" y="2772287"/>
                </a:cubicBezTo>
                <a:cubicBezTo>
                  <a:pt x="7852686" y="2772287"/>
                  <a:pt x="7888100" y="2758483"/>
                  <a:pt x="7913407" y="2730875"/>
                </a:cubicBezTo>
                <a:cubicBezTo>
                  <a:pt x="7934277" y="2708198"/>
                  <a:pt x="7944712" y="2681001"/>
                  <a:pt x="7944712" y="2649285"/>
                </a:cubicBezTo>
                <a:cubicBezTo>
                  <a:pt x="7944712" y="2617898"/>
                  <a:pt x="7934195" y="2590865"/>
                  <a:pt x="7913160" y="2568188"/>
                </a:cubicBezTo>
                <a:cubicBezTo>
                  <a:pt x="7887361" y="2540415"/>
                  <a:pt x="7852851" y="2526530"/>
                  <a:pt x="7809632" y="2526530"/>
                </a:cubicBezTo>
                <a:close/>
                <a:moveTo>
                  <a:pt x="5418857" y="2526530"/>
                </a:moveTo>
                <a:cubicBezTo>
                  <a:pt x="5371859" y="2526530"/>
                  <a:pt x="5335624" y="2540415"/>
                  <a:pt x="5310152" y="2568188"/>
                </a:cubicBezTo>
                <a:cubicBezTo>
                  <a:pt x="5289118" y="2591194"/>
                  <a:pt x="5278600" y="2617569"/>
                  <a:pt x="5278600" y="2647313"/>
                </a:cubicBezTo>
                <a:cubicBezTo>
                  <a:pt x="5278600" y="2680344"/>
                  <a:pt x="5289035" y="2708198"/>
                  <a:pt x="5309905" y="2730875"/>
                </a:cubicBezTo>
                <a:cubicBezTo>
                  <a:pt x="5335213" y="2758483"/>
                  <a:pt x="5370709" y="2772287"/>
                  <a:pt x="5416393" y="2772287"/>
                </a:cubicBezTo>
                <a:cubicBezTo>
                  <a:pt x="5461912" y="2772287"/>
                  <a:pt x="5497325" y="2758483"/>
                  <a:pt x="5522632" y="2730875"/>
                </a:cubicBezTo>
                <a:cubicBezTo>
                  <a:pt x="5543502" y="2708198"/>
                  <a:pt x="5553937" y="2681001"/>
                  <a:pt x="5553937" y="2649285"/>
                </a:cubicBezTo>
                <a:cubicBezTo>
                  <a:pt x="5553937" y="2617898"/>
                  <a:pt x="5543421" y="2590865"/>
                  <a:pt x="5522386" y="2568188"/>
                </a:cubicBezTo>
                <a:cubicBezTo>
                  <a:pt x="5496586" y="2540415"/>
                  <a:pt x="5462076" y="2526530"/>
                  <a:pt x="5418857" y="2526530"/>
                </a:cubicBezTo>
                <a:close/>
                <a:moveTo>
                  <a:pt x="3513858" y="2526530"/>
                </a:moveTo>
                <a:cubicBezTo>
                  <a:pt x="3466859" y="2526530"/>
                  <a:pt x="3430624" y="2540415"/>
                  <a:pt x="3405152" y="2568188"/>
                </a:cubicBezTo>
                <a:cubicBezTo>
                  <a:pt x="3384118" y="2591194"/>
                  <a:pt x="3373601" y="2617569"/>
                  <a:pt x="3373601" y="2647313"/>
                </a:cubicBezTo>
                <a:cubicBezTo>
                  <a:pt x="3373601" y="2680344"/>
                  <a:pt x="3384036" y="2708198"/>
                  <a:pt x="3404906" y="2730875"/>
                </a:cubicBezTo>
                <a:cubicBezTo>
                  <a:pt x="3430213" y="2758483"/>
                  <a:pt x="3465709" y="2772287"/>
                  <a:pt x="3511393" y="2772287"/>
                </a:cubicBezTo>
                <a:cubicBezTo>
                  <a:pt x="3556913" y="2772287"/>
                  <a:pt x="3592326" y="2758483"/>
                  <a:pt x="3617633" y="2730875"/>
                </a:cubicBezTo>
                <a:cubicBezTo>
                  <a:pt x="3638502" y="2708198"/>
                  <a:pt x="3648938" y="2681001"/>
                  <a:pt x="3648938" y="2649285"/>
                </a:cubicBezTo>
                <a:cubicBezTo>
                  <a:pt x="3648938" y="2617898"/>
                  <a:pt x="3638421" y="2590865"/>
                  <a:pt x="3617386" y="2568188"/>
                </a:cubicBezTo>
                <a:cubicBezTo>
                  <a:pt x="3591586" y="2540415"/>
                  <a:pt x="3557077" y="2526530"/>
                  <a:pt x="3513858" y="2526530"/>
                </a:cubicBezTo>
                <a:close/>
                <a:moveTo>
                  <a:pt x="532533" y="2526530"/>
                </a:moveTo>
                <a:cubicBezTo>
                  <a:pt x="485534" y="2526530"/>
                  <a:pt x="449299" y="2540415"/>
                  <a:pt x="423828" y="2568188"/>
                </a:cubicBezTo>
                <a:cubicBezTo>
                  <a:pt x="402793" y="2591194"/>
                  <a:pt x="392276" y="2617569"/>
                  <a:pt x="392276" y="2647313"/>
                </a:cubicBezTo>
                <a:cubicBezTo>
                  <a:pt x="392276" y="2680344"/>
                  <a:pt x="402711" y="2708198"/>
                  <a:pt x="423581" y="2730875"/>
                </a:cubicBezTo>
                <a:cubicBezTo>
                  <a:pt x="448888" y="2758483"/>
                  <a:pt x="484383" y="2772287"/>
                  <a:pt x="530067" y="2772287"/>
                </a:cubicBezTo>
                <a:cubicBezTo>
                  <a:pt x="575587" y="2772287"/>
                  <a:pt x="611000" y="2758483"/>
                  <a:pt x="636307" y="2730875"/>
                </a:cubicBezTo>
                <a:cubicBezTo>
                  <a:pt x="657177" y="2708198"/>
                  <a:pt x="667613" y="2681001"/>
                  <a:pt x="667613" y="2649285"/>
                </a:cubicBezTo>
                <a:cubicBezTo>
                  <a:pt x="667613" y="2617898"/>
                  <a:pt x="657095" y="2590865"/>
                  <a:pt x="636061" y="2568188"/>
                </a:cubicBezTo>
                <a:cubicBezTo>
                  <a:pt x="610261" y="2540415"/>
                  <a:pt x="575752" y="2526530"/>
                  <a:pt x="532533" y="2526530"/>
                </a:cubicBezTo>
                <a:close/>
                <a:moveTo>
                  <a:pt x="7392588" y="2466138"/>
                </a:moveTo>
                <a:lnTo>
                  <a:pt x="7392588" y="2534910"/>
                </a:lnTo>
                <a:lnTo>
                  <a:pt x="7365966" y="2534910"/>
                </a:lnTo>
                <a:lnTo>
                  <a:pt x="7365966" y="2601218"/>
                </a:lnTo>
                <a:lnTo>
                  <a:pt x="7392588" y="2601218"/>
                </a:lnTo>
                <a:lnTo>
                  <a:pt x="7392588" y="2763659"/>
                </a:lnTo>
                <a:lnTo>
                  <a:pt x="7473685" y="2763659"/>
                </a:lnTo>
                <a:lnTo>
                  <a:pt x="7473685" y="2601218"/>
                </a:lnTo>
                <a:lnTo>
                  <a:pt x="7519780" y="2601218"/>
                </a:lnTo>
                <a:lnTo>
                  <a:pt x="7519780" y="2534910"/>
                </a:lnTo>
                <a:lnTo>
                  <a:pt x="7473685" y="2534910"/>
                </a:lnTo>
                <a:lnTo>
                  <a:pt x="7473685" y="2466138"/>
                </a:lnTo>
                <a:close/>
                <a:moveTo>
                  <a:pt x="6706788" y="2466138"/>
                </a:moveTo>
                <a:lnTo>
                  <a:pt x="6706788" y="2534910"/>
                </a:lnTo>
                <a:lnTo>
                  <a:pt x="6680166" y="2534910"/>
                </a:lnTo>
                <a:lnTo>
                  <a:pt x="6680166" y="2601218"/>
                </a:lnTo>
                <a:lnTo>
                  <a:pt x="6706788" y="2601218"/>
                </a:lnTo>
                <a:lnTo>
                  <a:pt x="6706788" y="2763659"/>
                </a:lnTo>
                <a:lnTo>
                  <a:pt x="6787885" y="2763659"/>
                </a:lnTo>
                <a:lnTo>
                  <a:pt x="6787885" y="2601218"/>
                </a:lnTo>
                <a:lnTo>
                  <a:pt x="6833980" y="2601218"/>
                </a:lnTo>
                <a:lnTo>
                  <a:pt x="6833980" y="2534910"/>
                </a:lnTo>
                <a:lnTo>
                  <a:pt x="6787885" y="2534910"/>
                </a:lnTo>
                <a:lnTo>
                  <a:pt x="6787885" y="2466138"/>
                </a:lnTo>
                <a:close/>
                <a:moveTo>
                  <a:pt x="3230163" y="2466138"/>
                </a:moveTo>
                <a:lnTo>
                  <a:pt x="3230163" y="2534910"/>
                </a:lnTo>
                <a:lnTo>
                  <a:pt x="3203542" y="2534910"/>
                </a:lnTo>
                <a:lnTo>
                  <a:pt x="3203542" y="2601218"/>
                </a:lnTo>
                <a:lnTo>
                  <a:pt x="3230163" y="2601218"/>
                </a:lnTo>
                <a:lnTo>
                  <a:pt x="3230163" y="2763659"/>
                </a:lnTo>
                <a:lnTo>
                  <a:pt x="3311261" y="2763659"/>
                </a:lnTo>
                <a:lnTo>
                  <a:pt x="3311261" y="2601218"/>
                </a:lnTo>
                <a:lnTo>
                  <a:pt x="3357356" y="2601218"/>
                </a:lnTo>
                <a:lnTo>
                  <a:pt x="3357356" y="2534910"/>
                </a:lnTo>
                <a:lnTo>
                  <a:pt x="3311261" y="2534910"/>
                </a:lnTo>
                <a:lnTo>
                  <a:pt x="3311261" y="2466138"/>
                </a:lnTo>
                <a:close/>
                <a:moveTo>
                  <a:pt x="4438112" y="2427191"/>
                </a:moveTo>
                <a:lnTo>
                  <a:pt x="4438112" y="2763659"/>
                </a:lnTo>
                <a:lnTo>
                  <a:pt x="4525619" y="2763659"/>
                </a:lnTo>
                <a:lnTo>
                  <a:pt x="4525619" y="2557588"/>
                </a:lnTo>
                <a:lnTo>
                  <a:pt x="4686581" y="2763659"/>
                </a:lnTo>
                <a:lnTo>
                  <a:pt x="4774087" y="2763659"/>
                </a:lnTo>
                <a:lnTo>
                  <a:pt x="4774087" y="2427191"/>
                </a:lnTo>
                <a:lnTo>
                  <a:pt x="4686581" y="2427191"/>
                </a:lnTo>
                <a:lnTo>
                  <a:pt x="4686581" y="2633016"/>
                </a:lnTo>
                <a:lnTo>
                  <a:pt x="4525619" y="2427191"/>
                </a:lnTo>
                <a:close/>
                <a:moveTo>
                  <a:pt x="5163762" y="2420043"/>
                </a:moveTo>
                <a:cubicBezTo>
                  <a:pt x="5120871" y="2420043"/>
                  <a:pt x="5082665" y="2433600"/>
                  <a:pt x="5049140" y="2460715"/>
                </a:cubicBezTo>
                <a:cubicBezTo>
                  <a:pt x="5006414" y="2495389"/>
                  <a:pt x="4985051" y="2540662"/>
                  <a:pt x="4985051" y="2596534"/>
                </a:cubicBezTo>
                <a:cubicBezTo>
                  <a:pt x="4985051" y="2652243"/>
                  <a:pt x="5006414" y="2697434"/>
                  <a:pt x="5049140" y="2732108"/>
                </a:cubicBezTo>
                <a:cubicBezTo>
                  <a:pt x="5082665" y="2759222"/>
                  <a:pt x="5120624" y="2772780"/>
                  <a:pt x="5163021" y="2772780"/>
                </a:cubicBezTo>
                <a:cubicBezTo>
                  <a:pt x="5187342" y="2772780"/>
                  <a:pt x="5213800" y="2767110"/>
                  <a:pt x="5242393" y="2755771"/>
                </a:cubicBezTo>
                <a:lnTo>
                  <a:pt x="5242393" y="2651010"/>
                </a:lnTo>
                <a:cubicBezTo>
                  <a:pt x="5233999" y="2661268"/>
                  <a:pt x="5225606" y="2668879"/>
                  <a:pt x="5217212" y="2673842"/>
                </a:cubicBezTo>
                <a:cubicBezTo>
                  <a:pt x="5201579" y="2683270"/>
                  <a:pt x="5184792" y="2687985"/>
                  <a:pt x="5166854" y="2687985"/>
                </a:cubicBezTo>
                <a:cubicBezTo>
                  <a:pt x="5144143" y="2687985"/>
                  <a:pt x="5124394" y="2681147"/>
                  <a:pt x="5107606" y="2667472"/>
                </a:cubicBezTo>
                <a:cubicBezTo>
                  <a:pt x="5086377" y="2650171"/>
                  <a:pt x="5075762" y="2626525"/>
                  <a:pt x="5075762" y="2596534"/>
                </a:cubicBezTo>
                <a:cubicBezTo>
                  <a:pt x="5075762" y="2566380"/>
                  <a:pt x="5086377" y="2542652"/>
                  <a:pt x="5107606" y="2525351"/>
                </a:cubicBezTo>
                <a:cubicBezTo>
                  <a:pt x="5124394" y="2511675"/>
                  <a:pt x="5144143" y="2504838"/>
                  <a:pt x="5166854" y="2504838"/>
                </a:cubicBezTo>
                <a:cubicBezTo>
                  <a:pt x="5184792" y="2504838"/>
                  <a:pt x="5201579" y="2509552"/>
                  <a:pt x="5217212" y="2518981"/>
                </a:cubicBezTo>
                <a:cubicBezTo>
                  <a:pt x="5225771" y="2524111"/>
                  <a:pt x="5234164" y="2531721"/>
                  <a:pt x="5242393" y="2541812"/>
                </a:cubicBezTo>
                <a:lnTo>
                  <a:pt x="5242393" y="2437051"/>
                </a:lnTo>
                <a:cubicBezTo>
                  <a:pt x="5213308" y="2425713"/>
                  <a:pt x="5187097" y="2420043"/>
                  <a:pt x="5163762" y="2420043"/>
                </a:cubicBezTo>
                <a:close/>
                <a:moveTo>
                  <a:pt x="4306511" y="2420043"/>
                </a:moveTo>
                <a:cubicBezTo>
                  <a:pt x="4263621" y="2420043"/>
                  <a:pt x="4225414" y="2433600"/>
                  <a:pt x="4191891" y="2460715"/>
                </a:cubicBezTo>
                <a:cubicBezTo>
                  <a:pt x="4149165" y="2495389"/>
                  <a:pt x="4127801" y="2540662"/>
                  <a:pt x="4127801" y="2596534"/>
                </a:cubicBezTo>
                <a:cubicBezTo>
                  <a:pt x="4127801" y="2652243"/>
                  <a:pt x="4149165" y="2697434"/>
                  <a:pt x="4191891" y="2732108"/>
                </a:cubicBezTo>
                <a:cubicBezTo>
                  <a:pt x="4225414" y="2759222"/>
                  <a:pt x="4263374" y="2772780"/>
                  <a:pt x="4305771" y="2772780"/>
                </a:cubicBezTo>
                <a:cubicBezTo>
                  <a:pt x="4330093" y="2772780"/>
                  <a:pt x="4356550" y="2767110"/>
                  <a:pt x="4385144" y="2755771"/>
                </a:cubicBezTo>
                <a:lnTo>
                  <a:pt x="4385144" y="2651010"/>
                </a:lnTo>
                <a:cubicBezTo>
                  <a:pt x="4376750" y="2661268"/>
                  <a:pt x="4368356" y="2668879"/>
                  <a:pt x="4359962" y="2673842"/>
                </a:cubicBezTo>
                <a:cubicBezTo>
                  <a:pt x="4344328" y="2683270"/>
                  <a:pt x="4327541" y="2687985"/>
                  <a:pt x="4309604" y="2687985"/>
                </a:cubicBezTo>
                <a:cubicBezTo>
                  <a:pt x="4286893" y="2687985"/>
                  <a:pt x="4267144" y="2681147"/>
                  <a:pt x="4250357" y="2667472"/>
                </a:cubicBezTo>
                <a:cubicBezTo>
                  <a:pt x="4229126" y="2650171"/>
                  <a:pt x="4218513" y="2626525"/>
                  <a:pt x="4218513" y="2596534"/>
                </a:cubicBezTo>
                <a:cubicBezTo>
                  <a:pt x="4218513" y="2566380"/>
                  <a:pt x="4229126" y="2542652"/>
                  <a:pt x="4250357" y="2525351"/>
                </a:cubicBezTo>
                <a:cubicBezTo>
                  <a:pt x="4267144" y="2511675"/>
                  <a:pt x="4286893" y="2504838"/>
                  <a:pt x="4309604" y="2504838"/>
                </a:cubicBezTo>
                <a:cubicBezTo>
                  <a:pt x="4327541" y="2504838"/>
                  <a:pt x="4344328" y="2509552"/>
                  <a:pt x="4359962" y="2518981"/>
                </a:cubicBezTo>
                <a:cubicBezTo>
                  <a:pt x="4368520" y="2524111"/>
                  <a:pt x="4376915" y="2531721"/>
                  <a:pt x="4385144" y="2541812"/>
                </a:cubicBezTo>
                <a:lnTo>
                  <a:pt x="4385144" y="2437051"/>
                </a:lnTo>
                <a:cubicBezTo>
                  <a:pt x="4356057" y="2425713"/>
                  <a:pt x="4329846" y="2420043"/>
                  <a:pt x="4306511" y="2420043"/>
                </a:cubicBezTo>
                <a:close/>
                <a:moveTo>
                  <a:pt x="4011237" y="2420043"/>
                </a:moveTo>
                <a:cubicBezTo>
                  <a:pt x="3968347" y="2420043"/>
                  <a:pt x="3930139" y="2433600"/>
                  <a:pt x="3896616" y="2460715"/>
                </a:cubicBezTo>
                <a:cubicBezTo>
                  <a:pt x="3853890" y="2495389"/>
                  <a:pt x="3832527" y="2540662"/>
                  <a:pt x="3832527" y="2596534"/>
                </a:cubicBezTo>
                <a:cubicBezTo>
                  <a:pt x="3832527" y="2652243"/>
                  <a:pt x="3853890" y="2697434"/>
                  <a:pt x="3896616" y="2732108"/>
                </a:cubicBezTo>
                <a:cubicBezTo>
                  <a:pt x="3930139" y="2759222"/>
                  <a:pt x="3968100" y="2772780"/>
                  <a:pt x="4010497" y="2772780"/>
                </a:cubicBezTo>
                <a:cubicBezTo>
                  <a:pt x="4034818" y="2772780"/>
                  <a:pt x="4061275" y="2767110"/>
                  <a:pt x="4089869" y="2755771"/>
                </a:cubicBezTo>
                <a:lnTo>
                  <a:pt x="4089869" y="2651010"/>
                </a:lnTo>
                <a:cubicBezTo>
                  <a:pt x="4081475" y="2661268"/>
                  <a:pt x="4073081" y="2668879"/>
                  <a:pt x="4064688" y="2673842"/>
                </a:cubicBezTo>
                <a:cubicBezTo>
                  <a:pt x="4049054" y="2683270"/>
                  <a:pt x="4032267" y="2687985"/>
                  <a:pt x="4014330" y="2687985"/>
                </a:cubicBezTo>
                <a:cubicBezTo>
                  <a:pt x="3991618" y="2687985"/>
                  <a:pt x="3971869" y="2681147"/>
                  <a:pt x="3955081" y="2667472"/>
                </a:cubicBezTo>
                <a:cubicBezTo>
                  <a:pt x="3933852" y="2650171"/>
                  <a:pt x="3923237" y="2626525"/>
                  <a:pt x="3923237" y="2596534"/>
                </a:cubicBezTo>
                <a:cubicBezTo>
                  <a:pt x="3923237" y="2566380"/>
                  <a:pt x="3933852" y="2542652"/>
                  <a:pt x="3955081" y="2525351"/>
                </a:cubicBezTo>
                <a:cubicBezTo>
                  <a:pt x="3971869" y="2511675"/>
                  <a:pt x="3991618" y="2504838"/>
                  <a:pt x="4014330" y="2504838"/>
                </a:cubicBezTo>
                <a:cubicBezTo>
                  <a:pt x="4032267" y="2504838"/>
                  <a:pt x="4049054" y="2509552"/>
                  <a:pt x="4064688" y="2518981"/>
                </a:cubicBezTo>
                <a:cubicBezTo>
                  <a:pt x="4073246" y="2524111"/>
                  <a:pt x="4081639" y="2531721"/>
                  <a:pt x="4089869" y="2541812"/>
                </a:cubicBezTo>
                <a:lnTo>
                  <a:pt x="4089869" y="2437051"/>
                </a:lnTo>
                <a:cubicBezTo>
                  <a:pt x="4060783" y="2425713"/>
                  <a:pt x="4034572" y="2420043"/>
                  <a:pt x="4011237" y="2420043"/>
                </a:cubicBezTo>
                <a:close/>
                <a:moveTo>
                  <a:pt x="1201361" y="2420043"/>
                </a:moveTo>
                <a:cubicBezTo>
                  <a:pt x="1158471" y="2420043"/>
                  <a:pt x="1120264" y="2433600"/>
                  <a:pt x="1086741" y="2460715"/>
                </a:cubicBezTo>
                <a:cubicBezTo>
                  <a:pt x="1044014" y="2495389"/>
                  <a:pt x="1022651" y="2540662"/>
                  <a:pt x="1022651" y="2596534"/>
                </a:cubicBezTo>
                <a:cubicBezTo>
                  <a:pt x="1022651" y="2652243"/>
                  <a:pt x="1044014" y="2697434"/>
                  <a:pt x="1086741" y="2732108"/>
                </a:cubicBezTo>
                <a:cubicBezTo>
                  <a:pt x="1120264" y="2759222"/>
                  <a:pt x="1158225" y="2772780"/>
                  <a:pt x="1200622" y="2772780"/>
                </a:cubicBezTo>
                <a:cubicBezTo>
                  <a:pt x="1224943" y="2772780"/>
                  <a:pt x="1251400" y="2767110"/>
                  <a:pt x="1279994" y="2755771"/>
                </a:cubicBezTo>
                <a:lnTo>
                  <a:pt x="1279994" y="2651010"/>
                </a:lnTo>
                <a:cubicBezTo>
                  <a:pt x="1271600" y="2661268"/>
                  <a:pt x="1263206" y="2668879"/>
                  <a:pt x="1254813" y="2673842"/>
                </a:cubicBezTo>
                <a:cubicBezTo>
                  <a:pt x="1239178" y="2683270"/>
                  <a:pt x="1222392" y="2687985"/>
                  <a:pt x="1204454" y="2687985"/>
                </a:cubicBezTo>
                <a:cubicBezTo>
                  <a:pt x="1181743" y="2687985"/>
                  <a:pt x="1161994" y="2681147"/>
                  <a:pt x="1145206" y="2667472"/>
                </a:cubicBezTo>
                <a:cubicBezTo>
                  <a:pt x="1123977" y="2650171"/>
                  <a:pt x="1113362" y="2626525"/>
                  <a:pt x="1113362" y="2596534"/>
                </a:cubicBezTo>
                <a:cubicBezTo>
                  <a:pt x="1113362" y="2566380"/>
                  <a:pt x="1123977" y="2542652"/>
                  <a:pt x="1145206" y="2525351"/>
                </a:cubicBezTo>
                <a:cubicBezTo>
                  <a:pt x="1161994" y="2511675"/>
                  <a:pt x="1181743" y="2504838"/>
                  <a:pt x="1204454" y="2504838"/>
                </a:cubicBezTo>
                <a:cubicBezTo>
                  <a:pt x="1222392" y="2504838"/>
                  <a:pt x="1239178" y="2509552"/>
                  <a:pt x="1254813" y="2518981"/>
                </a:cubicBezTo>
                <a:cubicBezTo>
                  <a:pt x="1263371" y="2524111"/>
                  <a:pt x="1271764" y="2531721"/>
                  <a:pt x="1279994" y="2541812"/>
                </a:cubicBezTo>
                <a:lnTo>
                  <a:pt x="1279994" y="2437051"/>
                </a:lnTo>
                <a:cubicBezTo>
                  <a:pt x="1250907" y="2425713"/>
                  <a:pt x="1224697" y="2420043"/>
                  <a:pt x="1201361" y="2420043"/>
                </a:cubicBezTo>
                <a:close/>
                <a:moveTo>
                  <a:pt x="7585448" y="2401802"/>
                </a:moveTo>
                <a:cubicBezTo>
                  <a:pt x="7572828" y="2401802"/>
                  <a:pt x="7562134" y="2406186"/>
                  <a:pt x="7553367" y="2414953"/>
                </a:cubicBezTo>
                <a:cubicBezTo>
                  <a:pt x="7544599" y="2423721"/>
                  <a:pt x="7540216" y="2434414"/>
                  <a:pt x="7540216" y="2447034"/>
                </a:cubicBezTo>
                <a:cubicBezTo>
                  <a:pt x="7540216" y="2459654"/>
                  <a:pt x="7544599" y="2470389"/>
                  <a:pt x="7553367" y="2479239"/>
                </a:cubicBezTo>
                <a:cubicBezTo>
                  <a:pt x="7562134" y="2488088"/>
                  <a:pt x="7572828" y="2492513"/>
                  <a:pt x="7585448" y="2492513"/>
                </a:cubicBezTo>
                <a:cubicBezTo>
                  <a:pt x="7598232" y="2492513"/>
                  <a:pt x="7609008" y="2488129"/>
                  <a:pt x="7617776" y="2479362"/>
                </a:cubicBezTo>
                <a:cubicBezTo>
                  <a:pt x="7626542" y="2470595"/>
                  <a:pt x="7630926" y="2459819"/>
                  <a:pt x="7630926" y="2447034"/>
                </a:cubicBezTo>
                <a:cubicBezTo>
                  <a:pt x="7630926" y="2434414"/>
                  <a:pt x="7626502" y="2423721"/>
                  <a:pt x="7617652" y="2414953"/>
                </a:cubicBezTo>
                <a:cubicBezTo>
                  <a:pt x="7608803" y="2406186"/>
                  <a:pt x="7598068" y="2401802"/>
                  <a:pt x="7585448" y="2401802"/>
                </a:cubicBezTo>
                <a:close/>
                <a:moveTo>
                  <a:pt x="1325321" y="2393421"/>
                </a:moveTo>
                <a:lnTo>
                  <a:pt x="1325321" y="2763659"/>
                </a:lnTo>
                <a:lnTo>
                  <a:pt x="1406419" y="2763659"/>
                </a:lnTo>
                <a:lnTo>
                  <a:pt x="1406419" y="2641150"/>
                </a:lnTo>
                <a:cubicBezTo>
                  <a:pt x="1406419" y="2625128"/>
                  <a:pt x="1410175" y="2613274"/>
                  <a:pt x="1417688" y="2605590"/>
                </a:cubicBezTo>
                <a:cubicBezTo>
                  <a:pt x="1425853" y="2597252"/>
                  <a:pt x="1436142" y="2593084"/>
                  <a:pt x="1448554" y="2593084"/>
                </a:cubicBezTo>
                <a:cubicBezTo>
                  <a:pt x="1461944" y="2593084"/>
                  <a:pt x="1471988" y="2597925"/>
                  <a:pt x="1478685" y="2607608"/>
                </a:cubicBezTo>
                <a:cubicBezTo>
                  <a:pt x="1483257" y="2614171"/>
                  <a:pt x="1485544" y="2627625"/>
                  <a:pt x="1485544" y="2647971"/>
                </a:cubicBezTo>
                <a:lnTo>
                  <a:pt x="1485544" y="2763659"/>
                </a:lnTo>
                <a:lnTo>
                  <a:pt x="1566642" y="2763659"/>
                </a:lnTo>
                <a:lnTo>
                  <a:pt x="1566642" y="2617980"/>
                </a:lnTo>
                <a:cubicBezTo>
                  <a:pt x="1566642" y="2587743"/>
                  <a:pt x="1557864" y="2565065"/>
                  <a:pt x="1540309" y="2549947"/>
                </a:cubicBezTo>
                <a:cubicBezTo>
                  <a:pt x="1524556" y="2536471"/>
                  <a:pt x="1504539" y="2529734"/>
                  <a:pt x="1480256" y="2529734"/>
                </a:cubicBezTo>
                <a:cubicBezTo>
                  <a:pt x="1461222" y="2529734"/>
                  <a:pt x="1445224" y="2533431"/>
                  <a:pt x="1432262" y="2540826"/>
                </a:cubicBezTo>
                <a:cubicBezTo>
                  <a:pt x="1424385" y="2545263"/>
                  <a:pt x="1415770" y="2552905"/>
                  <a:pt x="1406419" y="2563751"/>
                </a:cubicBezTo>
                <a:lnTo>
                  <a:pt x="1406419" y="2393421"/>
                </a:lnTo>
                <a:close/>
                <a:moveTo>
                  <a:pt x="824426" y="2392682"/>
                </a:moveTo>
                <a:cubicBezTo>
                  <a:pt x="794682" y="2392682"/>
                  <a:pt x="769211" y="2404021"/>
                  <a:pt x="748012" y="2426698"/>
                </a:cubicBezTo>
                <a:cubicBezTo>
                  <a:pt x="730922" y="2444939"/>
                  <a:pt x="722377" y="2470904"/>
                  <a:pt x="722377" y="2504591"/>
                </a:cubicBezTo>
                <a:lnTo>
                  <a:pt x="722377" y="2534910"/>
                </a:lnTo>
                <a:lnTo>
                  <a:pt x="693537" y="2534910"/>
                </a:lnTo>
                <a:lnTo>
                  <a:pt x="693537" y="2601464"/>
                </a:lnTo>
                <a:lnTo>
                  <a:pt x="722377" y="2601464"/>
                </a:lnTo>
                <a:lnTo>
                  <a:pt x="722377" y="2763659"/>
                </a:lnTo>
                <a:lnTo>
                  <a:pt x="803474" y="2763659"/>
                </a:lnTo>
                <a:lnTo>
                  <a:pt x="803474" y="2601464"/>
                </a:lnTo>
                <a:lnTo>
                  <a:pt x="860168" y="2601464"/>
                </a:lnTo>
                <a:lnTo>
                  <a:pt x="860168" y="2534910"/>
                </a:lnTo>
                <a:lnTo>
                  <a:pt x="803474" y="2534910"/>
                </a:lnTo>
                <a:lnTo>
                  <a:pt x="803474" y="2510176"/>
                </a:lnTo>
                <a:cubicBezTo>
                  <a:pt x="803474" y="2491378"/>
                  <a:pt x="804946" y="2479589"/>
                  <a:pt x="807892" y="2474808"/>
                </a:cubicBezTo>
                <a:cubicBezTo>
                  <a:pt x="812963" y="2466398"/>
                  <a:pt x="820981" y="2462194"/>
                  <a:pt x="831944" y="2462194"/>
                </a:cubicBezTo>
                <a:cubicBezTo>
                  <a:pt x="839799" y="2462194"/>
                  <a:pt x="849207" y="2465234"/>
                  <a:pt x="860168" y="2471314"/>
                </a:cubicBezTo>
                <a:lnTo>
                  <a:pt x="860168" y="2401032"/>
                </a:lnTo>
                <a:cubicBezTo>
                  <a:pt x="848172" y="2395465"/>
                  <a:pt x="836258" y="2392682"/>
                  <a:pt x="824426" y="2392682"/>
                </a:cubicBezTo>
                <a:close/>
                <a:moveTo>
                  <a:pt x="2652664" y="1987921"/>
                </a:moveTo>
                <a:cubicBezTo>
                  <a:pt x="2667056" y="1987921"/>
                  <a:pt x="2679322" y="1992950"/>
                  <a:pt x="2689463" y="2003009"/>
                </a:cubicBezTo>
                <a:cubicBezTo>
                  <a:pt x="2699604" y="2013068"/>
                  <a:pt x="2704675" y="2025293"/>
                  <a:pt x="2704675" y="2039685"/>
                </a:cubicBezTo>
                <a:cubicBezTo>
                  <a:pt x="2704675" y="2054241"/>
                  <a:pt x="2699646" y="2066507"/>
                  <a:pt x="2689586" y="2076484"/>
                </a:cubicBezTo>
                <a:cubicBezTo>
                  <a:pt x="2679527" y="2086461"/>
                  <a:pt x="2667220" y="2091449"/>
                  <a:pt x="2652664" y="2091449"/>
                </a:cubicBezTo>
                <a:cubicBezTo>
                  <a:pt x="2636472" y="2091449"/>
                  <a:pt x="2623307" y="2085397"/>
                  <a:pt x="2613167" y="2073293"/>
                </a:cubicBezTo>
                <a:cubicBezTo>
                  <a:pt x="2604824" y="2063482"/>
                  <a:pt x="2600653" y="2052279"/>
                  <a:pt x="2600653" y="2039685"/>
                </a:cubicBezTo>
                <a:cubicBezTo>
                  <a:pt x="2600653" y="2027090"/>
                  <a:pt x="2604824" y="2015888"/>
                  <a:pt x="2613167" y="2006077"/>
                </a:cubicBezTo>
                <a:cubicBezTo>
                  <a:pt x="2623471" y="1993972"/>
                  <a:pt x="2636637" y="1987921"/>
                  <a:pt x="2652664" y="1987921"/>
                </a:cubicBezTo>
                <a:close/>
                <a:moveTo>
                  <a:pt x="701518" y="1986442"/>
                </a:moveTo>
                <a:cubicBezTo>
                  <a:pt x="716238" y="1986442"/>
                  <a:pt x="728792" y="1991601"/>
                  <a:pt x="739180" y="2001919"/>
                </a:cubicBezTo>
                <a:cubicBezTo>
                  <a:pt x="749567" y="2012237"/>
                  <a:pt x="754761" y="2024826"/>
                  <a:pt x="754761" y="2039685"/>
                </a:cubicBezTo>
                <a:cubicBezTo>
                  <a:pt x="754761" y="2054708"/>
                  <a:pt x="749608" y="2067379"/>
                  <a:pt x="739303" y="2077697"/>
                </a:cubicBezTo>
                <a:cubicBezTo>
                  <a:pt x="728998" y="2088015"/>
                  <a:pt x="716402" y="2093175"/>
                  <a:pt x="701518" y="2093175"/>
                </a:cubicBezTo>
                <a:cubicBezTo>
                  <a:pt x="684833" y="2093175"/>
                  <a:pt x="671256" y="2086900"/>
                  <a:pt x="660788" y="2074352"/>
                </a:cubicBezTo>
                <a:cubicBezTo>
                  <a:pt x="652281" y="2064282"/>
                  <a:pt x="648028" y="2052726"/>
                  <a:pt x="648028" y="2039685"/>
                </a:cubicBezTo>
                <a:cubicBezTo>
                  <a:pt x="648028" y="2026808"/>
                  <a:pt x="652281" y="2015334"/>
                  <a:pt x="660788" y="2005264"/>
                </a:cubicBezTo>
                <a:cubicBezTo>
                  <a:pt x="671256" y="1992716"/>
                  <a:pt x="684833" y="1986442"/>
                  <a:pt x="701518" y="1986442"/>
                </a:cubicBezTo>
                <a:close/>
                <a:moveTo>
                  <a:pt x="3557539" y="1985456"/>
                </a:moveTo>
                <a:cubicBezTo>
                  <a:pt x="3572095" y="1985456"/>
                  <a:pt x="3584362" y="1990714"/>
                  <a:pt x="3594337" y="2001231"/>
                </a:cubicBezTo>
                <a:cubicBezTo>
                  <a:pt x="3604315" y="2011749"/>
                  <a:pt x="3609303" y="2024320"/>
                  <a:pt x="3609303" y="2038945"/>
                </a:cubicBezTo>
                <a:cubicBezTo>
                  <a:pt x="3609303" y="2053571"/>
                  <a:pt x="3604274" y="2066101"/>
                  <a:pt x="3594215" y="2076536"/>
                </a:cubicBezTo>
                <a:cubicBezTo>
                  <a:pt x="3584156" y="2086971"/>
                  <a:pt x="3571931" y="2092189"/>
                  <a:pt x="3557539" y="2092189"/>
                </a:cubicBezTo>
                <a:cubicBezTo>
                  <a:pt x="3542983" y="2092189"/>
                  <a:pt x="3530675" y="2086971"/>
                  <a:pt x="3520617" y="2076536"/>
                </a:cubicBezTo>
                <a:cubicBezTo>
                  <a:pt x="3510557" y="2066101"/>
                  <a:pt x="3505528" y="2053571"/>
                  <a:pt x="3505528" y="2038945"/>
                </a:cubicBezTo>
                <a:cubicBezTo>
                  <a:pt x="3505528" y="2025799"/>
                  <a:pt x="3509617" y="2014213"/>
                  <a:pt x="3517795" y="2004189"/>
                </a:cubicBezTo>
                <a:cubicBezTo>
                  <a:pt x="3528099" y="1991700"/>
                  <a:pt x="3541347" y="1985456"/>
                  <a:pt x="3557539" y="1985456"/>
                </a:cubicBezTo>
                <a:close/>
                <a:moveTo>
                  <a:pt x="5532822" y="1969926"/>
                </a:moveTo>
                <a:cubicBezTo>
                  <a:pt x="5557667" y="1969926"/>
                  <a:pt x="5572951" y="1982826"/>
                  <a:pt x="5578671" y="2008626"/>
                </a:cubicBezTo>
                <a:lnTo>
                  <a:pt x="5486727" y="2008626"/>
                </a:lnTo>
                <a:cubicBezTo>
                  <a:pt x="5488525" y="1997570"/>
                  <a:pt x="5492774" y="1988774"/>
                  <a:pt x="5499476" y="1982239"/>
                </a:cubicBezTo>
                <a:cubicBezTo>
                  <a:pt x="5507978" y="1974031"/>
                  <a:pt x="5519093" y="1969926"/>
                  <a:pt x="5532822" y="1969926"/>
                </a:cubicBezTo>
                <a:close/>
                <a:moveTo>
                  <a:pt x="4494598" y="1969926"/>
                </a:moveTo>
                <a:cubicBezTo>
                  <a:pt x="4519442" y="1969926"/>
                  <a:pt x="4534725" y="1982826"/>
                  <a:pt x="4540446" y="2008626"/>
                </a:cubicBezTo>
                <a:lnTo>
                  <a:pt x="4448502" y="2008626"/>
                </a:lnTo>
                <a:cubicBezTo>
                  <a:pt x="4450300" y="1997570"/>
                  <a:pt x="4454550" y="1988774"/>
                  <a:pt x="4461251" y="1982239"/>
                </a:cubicBezTo>
                <a:cubicBezTo>
                  <a:pt x="4469753" y="1974031"/>
                  <a:pt x="4480868" y="1969926"/>
                  <a:pt x="4494598" y="1969926"/>
                </a:cubicBezTo>
                <a:close/>
                <a:moveTo>
                  <a:pt x="3001475" y="1925310"/>
                </a:moveTo>
                <a:lnTo>
                  <a:pt x="3001475" y="2154059"/>
                </a:lnTo>
                <a:lnTo>
                  <a:pt x="3082573" y="2154059"/>
                </a:lnTo>
                <a:lnTo>
                  <a:pt x="3082573" y="1925310"/>
                </a:lnTo>
                <a:close/>
                <a:moveTo>
                  <a:pt x="2096847" y="1925310"/>
                </a:moveTo>
                <a:lnTo>
                  <a:pt x="2096847" y="2070497"/>
                </a:lnTo>
                <a:cubicBezTo>
                  <a:pt x="2096847" y="2094654"/>
                  <a:pt x="2103420" y="2114127"/>
                  <a:pt x="2116567" y="2128917"/>
                </a:cubicBezTo>
                <a:cubicBezTo>
                  <a:pt x="2137272" y="2152251"/>
                  <a:pt x="2171371" y="2163919"/>
                  <a:pt x="2218863" y="2163919"/>
                </a:cubicBezTo>
                <a:cubicBezTo>
                  <a:pt x="2243019" y="2163919"/>
                  <a:pt x="2263478" y="2161043"/>
                  <a:pt x="2280240" y="2155292"/>
                </a:cubicBezTo>
                <a:cubicBezTo>
                  <a:pt x="2320501" y="2141324"/>
                  <a:pt x="2340632" y="2113059"/>
                  <a:pt x="2340632" y="2070497"/>
                </a:cubicBezTo>
                <a:lnTo>
                  <a:pt x="2340632" y="1925310"/>
                </a:lnTo>
                <a:lnTo>
                  <a:pt x="2259534" y="1925310"/>
                </a:lnTo>
                <a:lnTo>
                  <a:pt x="2259534" y="2054968"/>
                </a:lnTo>
                <a:cubicBezTo>
                  <a:pt x="2259534" y="2069264"/>
                  <a:pt x="2256104" y="2079781"/>
                  <a:pt x="2249243" y="2086519"/>
                </a:cubicBezTo>
                <a:cubicBezTo>
                  <a:pt x="2241892" y="2093750"/>
                  <a:pt x="2231765" y="2097365"/>
                  <a:pt x="2218863" y="2097365"/>
                </a:cubicBezTo>
                <a:cubicBezTo>
                  <a:pt x="2205796" y="2097365"/>
                  <a:pt x="2195587" y="2093750"/>
                  <a:pt x="2188235" y="2086519"/>
                </a:cubicBezTo>
                <a:cubicBezTo>
                  <a:pt x="2181374" y="2079781"/>
                  <a:pt x="2177944" y="2069264"/>
                  <a:pt x="2177944" y="2054968"/>
                </a:cubicBezTo>
                <a:lnTo>
                  <a:pt x="2177944" y="1925310"/>
                </a:lnTo>
                <a:close/>
                <a:moveTo>
                  <a:pt x="1525100" y="1925310"/>
                </a:moveTo>
                <a:lnTo>
                  <a:pt x="1525100" y="2154059"/>
                </a:lnTo>
                <a:lnTo>
                  <a:pt x="1606197" y="2154059"/>
                </a:lnTo>
                <a:lnTo>
                  <a:pt x="1606197" y="1925310"/>
                </a:lnTo>
                <a:close/>
                <a:moveTo>
                  <a:pt x="1042999" y="1922106"/>
                </a:moveTo>
                <a:cubicBezTo>
                  <a:pt x="1024808" y="1922106"/>
                  <a:pt x="1009076" y="1926050"/>
                  <a:pt x="995803" y="1933938"/>
                </a:cubicBezTo>
                <a:cubicBezTo>
                  <a:pt x="985969" y="1939854"/>
                  <a:pt x="976791" y="1949467"/>
                  <a:pt x="968269" y="1962778"/>
                </a:cubicBezTo>
                <a:lnTo>
                  <a:pt x="968269" y="1925310"/>
                </a:lnTo>
                <a:lnTo>
                  <a:pt x="887171" y="1925310"/>
                </a:lnTo>
                <a:lnTo>
                  <a:pt x="887171" y="2154059"/>
                </a:lnTo>
                <a:lnTo>
                  <a:pt x="968269" y="2154059"/>
                </a:lnTo>
                <a:lnTo>
                  <a:pt x="968269" y="2056200"/>
                </a:lnTo>
                <a:cubicBezTo>
                  <a:pt x="968269" y="2042889"/>
                  <a:pt x="969744" y="2032290"/>
                  <a:pt x="972694" y="2024402"/>
                </a:cubicBezTo>
                <a:cubicBezTo>
                  <a:pt x="980562" y="2002546"/>
                  <a:pt x="997769" y="1991618"/>
                  <a:pt x="1024316" y="1991618"/>
                </a:cubicBezTo>
                <a:cubicBezTo>
                  <a:pt x="1035953" y="1991618"/>
                  <a:pt x="1047425" y="1994329"/>
                  <a:pt x="1058733" y="1999752"/>
                </a:cubicBezTo>
                <a:lnTo>
                  <a:pt x="1058733" y="1922841"/>
                </a:lnTo>
                <a:cubicBezTo>
                  <a:pt x="1052507" y="1922351"/>
                  <a:pt x="1047262" y="1922106"/>
                  <a:pt x="1042999" y="1922106"/>
                </a:cubicBezTo>
                <a:close/>
                <a:moveTo>
                  <a:pt x="1968666" y="1921366"/>
                </a:moveTo>
                <a:cubicBezTo>
                  <a:pt x="1947762" y="1921366"/>
                  <a:pt x="1929164" y="1927611"/>
                  <a:pt x="1912869" y="1940100"/>
                </a:cubicBezTo>
                <a:cubicBezTo>
                  <a:pt x="1905133" y="1946016"/>
                  <a:pt x="1898137" y="1954068"/>
                  <a:pt x="1891882" y="1964257"/>
                </a:cubicBezTo>
                <a:cubicBezTo>
                  <a:pt x="1884970" y="1953411"/>
                  <a:pt x="1877728" y="1945030"/>
                  <a:pt x="1870156" y="1939114"/>
                </a:cubicBezTo>
                <a:cubicBezTo>
                  <a:pt x="1855176" y="1927447"/>
                  <a:pt x="1836412" y="1921613"/>
                  <a:pt x="1813862" y="1921613"/>
                </a:cubicBezTo>
                <a:cubicBezTo>
                  <a:pt x="1796251" y="1921613"/>
                  <a:pt x="1780285" y="1925475"/>
                  <a:pt x="1765965" y="1933198"/>
                </a:cubicBezTo>
                <a:cubicBezTo>
                  <a:pt x="1758064" y="1937471"/>
                  <a:pt x="1749340" y="1944209"/>
                  <a:pt x="1739794" y="1953411"/>
                </a:cubicBezTo>
                <a:lnTo>
                  <a:pt x="1739794" y="1925310"/>
                </a:lnTo>
                <a:lnTo>
                  <a:pt x="1658697" y="1925310"/>
                </a:lnTo>
                <a:lnTo>
                  <a:pt x="1658697" y="2154059"/>
                </a:lnTo>
                <a:lnTo>
                  <a:pt x="1739794" y="2154059"/>
                </a:lnTo>
                <a:lnTo>
                  <a:pt x="1739794" y="2041083"/>
                </a:lnTo>
                <a:cubicBezTo>
                  <a:pt x="1739794" y="2030088"/>
                  <a:pt x="1740369" y="2021432"/>
                  <a:pt x="1741519" y="2015114"/>
                </a:cubicBezTo>
                <a:cubicBezTo>
                  <a:pt x="1742670" y="2008796"/>
                  <a:pt x="1744560" y="2003832"/>
                  <a:pt x="1747189" y="2000222"/>
                </a:cubicBezTo>
                <a:cubicBezTo>
                  <a:pt x="1754255" y="1990049"/>
                  <a:pt x="1764115" y="1984963"/>
                  <a:pt x="1776768" y="1984963"/>
                </a:cubicBezTo>
                <a:cubicBezTo>
                  <a:pt x="1790408" y="1984963"/>
                  <a:pt x="1800514" y="1990869"/>
                  <a:pt x="1807087" y="2002683"/>
                </a:cubicBezTo>
                <a:cubicBezTo>
                  <a:pt x="1810374" y="2008591"/>
                  <a:pt x="1812018" y="2021391"/>
                  <a:pt x="1812018" y="2041083"/>
                </a:cubicBezTo>
                <a:lnTo>
                  <a:pt x="1812018" y="2154059"/>
                </a:lnTo>
                <a:lnTo>
                  <a:pt x="1893115" y="2154059"/>
                </a:lnTo>
                <a:lnTo>
                  <a:pt x="1893115" y="2041083"/>
                </a:lnTo>
                <a:cubicBezTo>
                  <a:pt x="1893115" y="2023361"/>
                  <a:pt x="1895662" y="2010397"/>
                  <a:pt x="1900756" y="2002190"/>
                </a:cubicBezTo>
                <a:cubicBezTo>
                  <a:pt x="1907987" y="1990541"/>
                  <a:pt x="1918340" y="1984716"/>
                  <a:pt x="1931815" y="1984716"/>
                </a:cubicBezTo>
                <a:cubicBezTo>
                  <a:pt x="1943975" y="1984716"/>
                  <a:pt x="1953096" y="1990049"/>
                  <a:pt x="1959176" y="2000715"/>
                </a:cubicBezTo>
                <a:cubicBezTo>
                  <a:pt x="1963284" y="2007936"/>
                  <a:pt x="1965338" y="2021391"/>
                  <a:pt x="1965338" y="2041083"/>
                </a:cubicBezTo>
                <a:lnTo>
                  <a:pt x="1965338" y="2154059"/>
                </a:lnTo>
                <a:lnTo>
                  <a:pt x="2046436" y="2154059"/>
                </a:lnTo>
                <a:lnTo>
                  <a:pt x="2046436" y="2005422"/>
                </a:lnTo>
                <a:cubicBezTo>
                  <a:pt x="2046436" y="1991453"/>
                  <a:pt x="2045119" y="1979786"/>
                  <a:pt x="2042484" y="1970419"/>
                </a:cubicBezTo>
                <a:cubicBezTo>
                  <a:pt x="2038042" y="1954972"/>
                  <a:pt x="2028661" y="1942730"/>
                  <a:pt x="2014341" y="1933691"/>
                </a:cubicBezTo>
                <a:cubicBezTo>
                  <a:pt x="2001007" y="1925475"/>
                  <a:pt x="1985782" y="1921366"/>
                  <a:pt x="1968666" y="1921366"/>
                </a:cubicBezTo>
                <a:close/>
                <a:moveTo>
                  <a:pt x="3290006" y="1920380"/>
                </a:moveTo>
                <a:cubicBezTo>
                  <a:pt x="3270808" y="1920380"/>
                  <a:pt x="3254810" y="1923996"/>
                  <a:pt x="3242013" y="1931226"/>
                </a:cubicBezTo>
                <a:cubicBezTo>
                  <a:pt x="3234135" y="1935663"/>
                  <a:pt x="3225520" y="1943305"/>
                  <a:pt x="3216169" y="1954150"/>
                </a:cubicBezTo>
                <a:lnTo>
                  <a:pt x="3216169" y="1925310"/>
                </a:lnTo>
                <a:lnTo>
                  <a:pt x="3135072" y="1925310"/>
                </a:lnTo>
                <a:lnTo>
                  <a:pt x="3135072" y="2154059"/>
                </a:lnTo>
                <a:lnTo>
                  <a:pt x="3216169" y="2154059"/>
                </a:lnTo>
                <a:lnTo>
                  <a:pt x="3216169" y="2031550"/>
                </a:lnTo>
                <a:cubicBezTo>
                  <a:pt x="3216169" y="2015528"/>
                  <a:pt x="3219925" y="2003757"/>
                  <a:pt x="3227439" y="1996236"/>
                </a:cubicBezTo>
                <a:cubicBezTo>
                  <a:pt x="3235768" y="1987899"/>
                  <a:pt x="3246057" y="1983730"/>
                  <a:pt x="3258304" y="1983730"/>
                </a:cubicBezTo>
                <a:cubicBezTo>
                  <a:pt x="3271695" y="1983730"/>
                  <a:pt x="3281738" y="1988571"/>
                  <a:pt x="3288435" y="1998254"/>
                </a:cubicBezTo>
                <a:cubicBezTo>
                  <a:pt x="3293008" y="2004817"/>
                  <a:pt x="3295294" y="2018189"/>
                  <a:pt x="3295294" y="2038371"/>
                </a:cubicBezTo>
                <a:lnTo>
                  <a:pt x="3295294" y="2154059"/>
                </a:lnTo>
                <a:lnTo>
                  <a:pt x="3376391" y="2154059"/>
                </a:lnTo>
                <a:lnTo>
                  <a:pt x="3376391" y="2008380"/>
                </a:lnTo>
                <a:cubicBezTo>
                  <a:pt x="3376391" y="1978143"/>
                  <a:pt x="3367614" y="1955465"/>
                  <a:pt x="3350059" y="1940347"/>
                </a:cubicBezTo>
                <a:cubicBezTo>
                  <a:pt x="3334635" y="1927036"/>
                  <a:pt x="3314618" y="1920380"/>
                  <a:pt x="3290006" y="1920380"/>
                </a:cubicBezTo>
                <a:close/>
                <a:moveTo>
                  <a:pt x="5529617" y="1918901"/>
                </a:moveTo>
                <a:cubicBezTo>
                  <a:pt x="5489192" y="1918901"/>
                  <a:pt x="5457888" y="1930322"/>
                  <a:pt x="5435702" y="1953165"/>
                </a:cubicBezTo>
                <a:cubicBezTo>
                  <a:pt x="5413518" y="1976007"/>
                  <a:pt x="5402425" y="2005668"/>
                  <a:pt x="5402425" y="2042150"/>
                </a:cubicBezTo>
                <a:cubicBezTo>
                  <a:pt x="5402425" y="2072879"/>
                  <a:pt x="5411299" y="2098926"/>
                  <a:pt x="5429047" y="2120289"/>
                </a:cubicBezTo>
                <a:cubicBezTo>
                  <a:pt x="5452711" y="2148883"/>
                  <a:pt x="5488042" y="2163180"/>
                  <a:pt x="5535040" y="2163180"/>
                </a:cubicBezTo>
                <a:cubicBezTo>
                  <a:pt x="5572016" y="2163180"/>
                  <a:pt x="5601513" y="2152941"/>
                  <a:pt x="5623533" y="2132464"/>
                </a:cubicBezTo>
                <a:cubicBezTo>
                  <a:pt x="5635693" y="2121161"/>
                  <a:pt x="5644897" y="2105189"/>
                  <a:pt x="5651141" y="2084547"/>
                </a:cubicBezTo>
                <a:lnTo>
                  <a:pt x="5572754" y="2084547"/>
                </a:lnTo>
                <a:cubicBezTo>
                  <a:pt x="5563768" y="2099008"/>
                  <a:pt x="5550858" y="2106239"/>
                  <a:pt x="5534024" y="2106239"/>
                </a:cubicBezTo>
                <a:cubicBezTo>
                  <a:pt x="5501013" y="2106239"/>
                  <a:pt x="5484510" y="2089066"/>
                  <a:pt x="5484510" y="2054721"/>
                </a:cubicBezTo>
                <a:lnTo>
                  <a:pt x="5654345" y="2054721"/>
                </a:lnTo>
                <a:lnTo>
                  <a:pt x="5654345" y="2044349"/>
                </a:lnTo>
                <a:cubicBezTo>
                  <a:pt x="5654345" y="2017350"/>
                  <a:pt x="5648347" y="1993644"/>
                  <a:pt x="5636351" y="1973231"/>
                </a:cubicBezTo>
                <a:cubicBezTo>
                  <a:pt x="5614988" y="1937011"/>
                  <a:pt x="5579410" y="1918901"/>
                  <a:pt x="5529617" y="1918901"/>
                </a:cubicBezTo>
                <a:close/>
                <a:moveTo>
                  <a:pt x="4491393" y="1918901"/>
                </a:moveTo>
                <a:cubicBezTo>
                  <a:pt x="4450967" y="1918901"/>
                  <a:pt x="4419662" y="1930322"/>
                  <a:pt x="4397477" y="1953165"/>
                </a:cubicBezTo>
                <a:cubicBezTo>
                  <a:pt x="4375293" y="1976007"/>
                  <a:pt x="4364201" y="2005668"/>
                  <a:pt x="4364201" y="2042150"/>
                </a:cubicBezTo>
                <a:cubicBezTo>
                  <a:pt x="4364201" y="2072879"/>
                  <a:pt x="4373074" y="2098926"/>
                  <a:pt x="4390823" y="2120289"/>
                </a:cubicBezTo>
                <a:cubicBezTo>
                  <a:pt x="4414486" y="2148883"/>
                  <a:pt x="4449817" y="2163180"/>
                  <a:pt x="4496816" y="2163180"/>
                </a:cubicBezTo>
                <a:cubicBezTo>
                  <a:pt x="4533790" y="2163180"/>
                  <a:pt x="4563288" y="2152941"/>
                  <a:pt x="4585308" y="2132464"/>
                </a:cubicBezTo>
                <a:cubicBezTo>
                  <a:pt x="4597468" y="2121161"/>
                  <a:pt x="4606671" y="2105189"/>
                  <a:pt x="4612916" y="2084547"/>
                </a:cubicBezTo>
                <a:lnTo>
                  <a:pt x="4534531" y="2084547"/>
                </a:lnTo>
                <a:cubicBezTo>
                  <a:pt x="4525543" y="2099008"/>
                  <a:pt x="4512632" y="2106239"/>
                  <a:pt x="4495799" y="2106239"/>
                </a:cubicBezTo>
                <a:cubicBezTo>
                  <a:pt x="4462789" y="2106239"/>
                  <a:pt x="4446284" y="2089066"/>
                  <a:pt x="4446284" y="2054721"/>
                </a:cubicBezTo>
                <a:lnTo>
                  <a:pt x="4616120" y="2054721"/>
                </a:lnTo>
                <a:lnTo>
                  <a:pt x="4616120" y="2044349"/>
                </a:lnTo>
                <a:cubicBezTo>
                  <a:pt x="4616120" y="2017350"/>
                  <a:pt x="4610122" y="1993644"/>
                  <a:pt x="4598126" y="1973231"/>
                </a:cubicBezTo>
                <a:cubicBezTo>
                  <a:pt x="4576763" y="1937011"/>
                  <a:pt x="4541186" y="1918901"/>
                  <a:pt x="4491393" y="1918901"/>
                </a:cubicBezTo>
                <a:close/>
                <a:moveTo>
                  <a:pt x="3536926" y="1918901"/>
                </a:moveTo>
                <a:cubicBezTo>
                  <a:pt x="3505744" y="1918901"/>
                  <a:pt x="3479076" y="1929829"/>
                  <a:pt x="3456922" y="1951686"/>
                </a:cubicBezTo>
                <a:cubicBezTo>
                  <a:pt x="3433125" y="1975185"/>
                  <a:pt x="3421226" y="2005668"/>
                  <a:pt x="3421226" y="2043136"/>
                </a:cubicBezTo>
                <a:cubicBezTo>
                  <a:pt x="3421226" y="2060062"/>
                  <a:pt x="3424016" y="2075755"/>
                  <a:pt x="3429595" y="2090217"/>
                </a:cubicBezTo>
                <a:cubicBezTo>
                  <a:pt x="3437801" y="2111580"/>
                  <a:pt x="3451341" y="2128424"/>
                  <a:pt x="3470213" y="2140748"/>
                </a:cubicBezTo>
                <a:cubicBezTo>
                  <a:pt x="3488593" y="2152744"/>
                  <a:pt x="3509435" y="2158743"/>
                  <a:pt x="3532739" y="2158743"/>
                </a:cubicBezTo>
                <a:cubicBezTo>
                  <a:pt x="3551285" y="2158743"/>
                  <a:pt x="3567368" y="2154963"/>
                  <a:pt x="3580987" y="2147404"/>
                </a:cubicBezTo>
                <a:cubicBezTo>
                  <a:pt x="3587552" y="2143788"/>
                  <a:pt x="3595676" y="2137544"/>
                  <a:pt x="3605359" y="2128670"/>
                </a:cubicBezTo>
                <a:lnTo>
                  <a:pt x="3605359" y="2150292"/>
                </a:lnTo>
                <a:cubicBezTo>
                  <a:pt x="3605359" y="2165855"/>
                  <a:pt x="3602237" y="2177813"/>
                  <a:pt x="3595993" y="2186166"/>
                </a:cubicBezTo>
                <a:cubicBezTo>
                  <a:pt x="3585968" y="2199435"/>
                  <a:pt x="3571589" y="2206070"/>
                  <a:pt x="3552855" y="2206070"/>
                </a:cubicBezTo>
                <a:cubicBezTo>
                  <a:pt x="3541681" y="2206070"/>
                  <a:pt x="3532478" y="2203385"/>
                  <a:pt x="3525247" y="2198017"/>
                </a:cubicBezTo>
                <a:cubicBezTo>
                  <a:pt x="3520811" y="2194763"/>
                  <a:pt x="3517278" y="2189395"/>
                  <a:pt x="3514649" y="2181913"/>
                </a:cubicBezTo>
                <a:lnTo>
                  <a:pt x="3423938" y="2181913"/>
                </a:lnTo>
                <a:cubicBezTo>
                  <a:pt x="3424759" y="2187172"/>
                  <a:pt x="3425417" y="2190623"/>
                  <a:pt x="3425909" y="2192266"/>
                </a:cubicBezTo>
                <a:cubicBezTo>
                  <a:pt x="3430347" y="2207878"/>
                  <a:pt x="3440617" y="2222832"/>
                  <a:pt x="3456722" y="2237129"/>
                </a:cubicBezTo>
                <a:cubicBezTo>
                  <a:pt x="3480878" y="2258656"/>
                  <a:pt x="3513334" y="2269420"/>
                  <a:pt x="3554088" y="2269420"/>
                </a:cubicBezTo>
                <a:cubicBezTo>
                  <a:pt x="3593035" y="2269420"/>
                  <a:pt x="3624258" y="2259560"/>
                  <a:pt x="3647757" y="2239840"/>
                </a:cubicBezTo>
                <a:cubicBezTo>
                  <a:pt x="3666326" y="2224229"/>
                  <a:pt x="3677829" y="2206563"/>
                  <a:pt x="3682266" y="2186843"/>
                </a:cubicBezTo>
                <a:cubicBezTo>
                  <a:pt x="3685059" y="2174518"/>
                  <a:pt x="3686456" y="2158332"/>
                  <a:pt x="3686456" y="2138283"/>
                </a:cubicBezTo>
                <a:lnTo>
                  <a:pt x="3686456" y="1925310"/>
                </a:lnTo>
                <a:lnTo>
                  <a:pt x="3605359" y="1925310"/>
                </a:lnTo>
                <a:lnTo>
                  <a:pt x="3605359" y="1949221"/>
                </a:lnTo>
                <a:cubicBezTo>
                  <a:pt x="3596989" y="1939854"/>
                  <a:pt x="3588947" y="1933116"/>
                  <a:pt x="3581233" y="1929008"/>
                </a:cubicBezTo>
                <a:cubicBezTo>
                  <a:pt x="3568269" y="1922270"/>
                  <a:pt x="3553500" y="1918901"/>
                  <a:pt x="3536926" y="1918901"/>
                </a:cubicBezTo>
                <a:close/>
                <a:moveTo>
                  <a:pt x="5817093" y="1918162"/>
                </a:moveTo>
                <a:cubicBezTo>
                  <a:pt x="5775353" y="1918162"/>
                  <a:pt x="5742240" y="1932294"/>
                  <a:pt x="5717756" y="1960560"/>
                </a:cubicBezTo>
                <a:cubicBezTo>
                  <a:pt x="5698035" y="1983237"/>
                  <a:pt x="5688176" y="2009694"/>
                  <a:pt x="5688176" y="2039931"/>
                </a:cubicBezTo>
                <a:cubicBezTo>
                  <a:pt x="5688176" y="2070004"/>
                  <a:pt x="5698035" y="2096461"/>
                  <a:pt x="5717756" y="2119303"/>
                </a:cubicBezTo>
                <a:cubicBezTo>
                  <a:pt x="5742240" y="2147568"/>
                  <a:pt x="5775353" y="2161701"/>
                  <a:pt x="5817093" y="2161701"/>
                </a:cubicBezTo>
                <a:cubicBezTo>
                  <a:pt x="5835498" y="2161701"/>
                  <a:pt x="5853081" y="2157510"/>
                  <a:pt x="5869844" y="2149129"/>
                </a:cubicBezTo>
                <a:lnTo>
                  <a:pt x="5869844" y="2080357"/>
                </a:lnTo>
                <a:cubicBezTo>
                  <a:pt x="5855418" y="2090217"/>
                  <a:pt x="5841485" y="2095147"/>
                  <a:pt x="5828043" y="2095147"/>
                </a:cubicBezTo>
                <a:cubicBezTo>
                  <a:pt x="5811979" y="2095147"/>
                  <a:pt x="5798703" y="2089970"/>
                  <a:pt x="5788213" y="2079617"/>
                </a:cubicBezTo>
                <a:cubicBezTo>
                  <a:pt x="5777723" y="2069264"/>
                  <a:pt x="5772477" y="2056036"/>
                  <a:pt x="5772477" y="2039931"/>
                </a:cubicBezTo>
                <a:cubicBezTo>
                  <a:pt x="5772477" y="2023827"/>
                  <a:pt x="5777723" y="2010598"/>
                  <a:pt x="5788213" y="2000245"/>
                </a:cubicBezTo>
                <a:cubicBezTo>
                  <a:pt x="5798703" y="1989892"/>
                  <a:pt x="5811979" y="1984716"/>
                  <a:pt x="5828043" y="1984716"/>
                </a:cubicBezTo>
                <a:cubicBezTo>
                  <a:pt x="5841650" y="1984716"/>
                  <a:pt x="5855582" y="1989728"/>
                  <a:pt x="5869844" y="1999752"/>
                </a:cubicBezTo>
                <a:lnTo>
                  <a:pt x="5869844" y="1930980"/>
                </a:lnTo>
                <a:cubicBezTo>
                  <a:pt x="5853410" y="1922435"/>
                  <a:pt x="5835828" y="1918162"/>
                  <a:pt x="5817093" y="1918162"/>
                </a:cubicBezTo>
                <a:close/>
                <a:moveTo>
                  <a:pt x="2631068" y="1918162"/>
                </a:moveTo>
                <a:cubicBezTo>
                  <a:pt x="2603168" y="1918162"/>
                  <a:pt x="2578468" y="1927438"/>
                  <a:pt x="2556969" y="1945989"/>
                </a:cubicBezTo>
                <a:cubicBezTo>
                  <a:pt x="2529891" y="1969299"/>
                  <a:pt x="2516351" y="2000489"/>
                  <a:pt x="2516351" y="2039562"/>
                </a:cubicBezTo>
                <a:cubicBezTo>
                  <a:pt x="2516351" y="2077977"/>
                  <a:pt x="2529562" y="2108840"/>
                  <a:pt x="2555984" y="2132152"/>
                </a:cubicBezTo>
                <a:cubicBezTo>
                  <a:pt x="2578139" y="2151687"/>
                  <a:pt x="2603413" y="2161454"/>
                  <a:pt x="2631804" y="2161454"/>
                </a:cubicBezTo>
                <a:cubicBezTo>
                  <a:pt x="2649364" y="2161454"/>
                  <a:pt x="2665037" y="2157592"/>
                  <a:pt x="2678823" y="2149869"/>
                </a:cubicBezTo>
                <a:cubicBezTo>
                  <a:pt x="2686701" y="2145432"/>
                  <a:pt x="2694497" y="2138366"/>
                  <a:pt x="2702209" y="2128670"/>
                </a:cubicBezTo>
                <a:lnTo>
                  <a:pt x="2702209" y="2154059"/>
                </a:lnTo>
                <a:lnTo>
                  <a:pt x="2783307" y="2154059"/>
                </a:lnTo>
                <a:lnTo>
                  <a:pt x="2783307" y="1925310"/>
                </a:lnTo>
                <a:lnTo>
                  <a:pt x="2702209" y="1925310"/>
                </a:lnTo>
                <a:lnTo>
                  <a:pt x="2702209" y="1947742"/>
                </a:lnTo>
                <a:cubicBezTo>
                  <a:pt x="2693510" y="1938703"/>
                  <a:pt x="2685059" y="1932212"/>
                  <a:pt x="2676855" y="1928268"/>
                </a:cubicBezTo>
                <a:cubicBezTo>
                  <a:pt x="2662576" y="1921531"/>
                  <a:pt x="2647314" y="1918162"/>
                  <a:pt x="2631068" y="1918162"/>
                </a:cubicBezTo>
                <a:close/>
                <a:moveTo>
                  <a:pt x="6183550" y="1917176"/>
                </a:moveTo>
                <a:cubicBezTo>
                  <a:pt x="6146904" y="1917176"/>
                  <a:pt x="6119790" y="1926773"/>
                  <a:pt x="6102206" y="1945966"/>
                </a:cubicBezTo>
                <a:cubicBezTo>
                  <a:pt x="6088566" y="1960894"/>
                  <a:pt x="6081748" y="1978366"/>
                  <a:pt x="6081748" y="1998381"/>
                </a:cubicBezTo>
                <a:cubicBezTo>
                  <a:pt x="6081748" y="2008716"/>
                  <a:pt x="6083304" y="2017576"/>
                  <a:pt x="6086418" y="2024961"/>
                </a:cubicBezTo>
                <a:cubicBezTo>
                  <a:pt x="6092157" y="2038577"/>
                  <a:pt x="6103223" y="2048583"/>
                  <a:pt x="6119615" y="2054979"/>
                </a:cubicBezTo>
                <a:cubicBezTo>
                  <a:pt x="6124206" y="2056784"/>
                  <a:pt x="6133960" y="2059327"/>
                  <a:pt x="6148879" y="2062609"/>
                </a:cubicBezTo>
                <a:cubicBezTo>
                  <a:pt x="6162156" y="2065567"/>
                  <a:pt x="6170680" y="2068114"/>
                  <a:pt x="6174453" y="2070250"/>
                </a:cubicBezTo>
                <a:cubicBezTo>
                  <a:pt x="6180353" y="2073537"/>
                  <a:pt x="6183303" y="2078220"/>
                  <a:pt x="6183303" y="2084301"/>
                </a:cubicBezTo>
                <a:cubicBezTo>
                  <a:pt x="6183303" y="2095968"/>
                  <a:pt x="6174863" y="2101802"/>
                  <a:pt x="6157983" y="2101802"/>
                </a:cubicBezTo>
                <a:cubicBezTo>
                  <a:pt x="6138154" y="2101802"/>
                  <a:pt x="6116685" y="2094243"/>
                  <a:pt x="6093578" y="2079124"/>
                </a:cubicBezTo>
                <a:lnTo>
                  <a:pt x="6064245" y="2136311"/>
                </a:lnTo>
                <a:cubicBezTo>
                  <a:pt x="6093825" y="2153895"/>
                  <a:pt x="6124308" y="2162687"/>
                  <a:pt x="6155696" y="2162687"/>
                </a:cubicBezTo>
                <a:cubicBezTo>
                  <a:pt x="6191191" y="2162687"/>
                  <a:pt x="6218716" y="2153977"/>
                  <a:pt x="6238272" y="2136558"/>
                </a:cubicBezTo>
                <a:cubicBezTo>
                  <a:pt x="6255691" y="2121111"/>
                  <a:pt x="6264401" y="2101227"/>
                  <a:pt x="6264401" y="2076906"/>
                </a:cubicBezTo>
                <a:cubicBezTo>
                  <a:pt x="6264401" y="2057515"/>
                  <a:pt x="6258089" y="2041739"/>
                  <a:pt x="6245467" y="2029578"/>
                </a:cubicBezTo>
                <a:cubicBezTo>
                  <a:pt x="6235466" y="2019883"/>
                  <a:pt x="6219891" y="2012817"/>
                  <a:pt x="6198744" y="2008380"/>
                </a:cubicBezTo>
                <a:cubicBezTo>
                  <a:pt x="6184319" y="2005422"/>
                  <a:pt x="6175631" y="2003203"/>
                  <a:pt x="6172681" y="2001724"/>
                </a:cubicBezTo>
                <a:cubicBezTo>
                  <a:pt x="6166123" y="1998576"/>
                  <a:pt x="6162844" y="1994433"/>
                  <a:pt x="6162844" y="1989295"/>
                </a:cubicBezTo>
                <a:cubicBezTo>
                  <a:pt x="6162844" y="1978026"/>
                  <a:pt x="6170949" y="1972391"/>
                  <a:pt x="6187159" y="1972391"/>
                </a:cubicBezTo>
                <a:cubicBezTo>
                  <a:pt x="6200911" y="1972391"/>
                  <a:pt x="6215319" y="1976335"/>
                  <a:pt x="6230384" y="1984223"/>
                </a:cubicBezTo>
                <a:lnTo>
                  <a:pt x="6257745" y="1931966"/>
                </a:lnTo>
                <a:cubicBezTo>
                  <a:pt x="6233752" y="1922106"/>
                  <a:pt x="6209021" y="1917176"/>
                  <a:pt x="6183550" y="1917176"/>
                </a:cubicBezTo>
                <a:close/>
                <a:moveTo>
                  <a:pt x="703983" y="1916930"/>
                </a:moveTo>
                <a:cubicBezTo>
                  <a:pt x="656984" y="1916930"/>
                  <a:pt x="620749" y="1930815"/>
                  <a:pt x="595278" y="1958587"/>
                </a:cubicBezTo>
                <a:cubicBezTo>
                  <a:pt x="574243" y="1981594"/>
                  <a:pt x="563726" y="2007969"/>
                  <a:pt x="563726" y="2037713"/>
                </a:cubicBezTo>
                <a:cubicBezTo>
                  <a:pt x="563726" y="2070743"/>
                  <a:pt x="574161" y="2098597"/>
                  <a:pt x="595031" y="2121275"/>
                </a:cubicBezTo>
                <a:cubicBezTo>
                  <a:pt x="620338" y="2148883"/>
                  <a:pt x="655833" y="2162687"/>
                  <a:pt x="701518" y="2162687"/>
                </a:cubicBezTo>
                <a:cubicBezTo>
                  <a:pt x="747037" y="2162687"/>
                  <a:pt x="782451" y="2148883"/>
                  <a:pt x="807758" y="2121275"/>
                </a:cubicBezTo>
                <a:cubicBezTo>
                  <a:pt x="828628" y="2098597"/>
                  <a:pt x="839063" y="2071401"/>
                  <a:pt x="839063" y="2039685"/>
                </a:cubicBezTo>
                <a:cubicBezTo>
                  <a:pt x="839063" y="2008298"/>
                  <a:pt x="828545" y="1981265"/>
                  <a:pt x="807511" y="1958587"/>
                </a:cubicBezTo>
                <a:cubicBezTo>
                  <a:pt x="781711" y="1930815"/>
                  <a:pt x="747202" y="1916930"/>
                  <a:pt x="703983" y="1916930"/>
                </a:cubicBezTo>
                <a:close/>
                <a:moveTo>
                  <a:pt x="5925738" y="1856538"/>
                </a:moveTo>
                <a:lnTo>
                  <a:pt x="5925738" y="1925310"/>
                </a:lnTo>
                <a:lnTo>
                  <a:pt x="5899116" y="1925310"/>
                </a:lnTo>
                <a:lnTo>
                  <a:pt x="5899116" y="1991618"/>
                </a:lnTo>
                <a:lnTo>
                  <a:pt x="5925738" y="1991618"/>
                </a:lnTo>
                <a:lnTo>
                  <a:pt x="5925738" y="2154059"/>
                </a:lnTo>
                <a:lnTo>
                  <a:pt x="6006835" y="2154059"/>
                </a:lnTo>
                <a:lnTo>
                  <a:pt x="6006835" y="1991618"/>
                </a:lnTo>
                <a:lnTo>
                  <a:pt x="6052930" y="1991618"/>
                </a:lnTo>
                <a:lnTo>
                  <a:pt x="6052930" y="1925310"/>
                </a:lnTo>
                <a:lnTo>
                  <a:pt x="6006835" y="1925310"/>
                </a:lnTo>
                <a:lnTo>
                  <a:pt x="6006835" y="1856538"/>
                </a:lnTo>
                <a:close/>
                <a:moveTo>
                  <a:pt x="3925488" y="1856538"/>
                </a:moveTo>
                <a:lnTo>
                  <a:pt x="3925488" y="1925310"/>
                </a:lnTo>
                <a:lnTo>
                  <a:pt x="3898867" y="1925310"/>
                </a:lnTo>
                <a:lnTo>
                  <a:pt x="3898867" y="1991618"/>
                </a:lnTo>
                <a:lnTo>
                  <a:pt x="3925488" y="1991618"/>
                </a:lnTo>
                <a:lnTo>
                  <a:pt x="3925488" y="2154059"/>
                </a:lnTo>
                <a:lnTo>
                  <a:pt x="4006586" y="2154059"/>
                </a:lnTo>
                <a:lnTo>
                  <a:pt x="4006586" y="1991618"/>
                </a:lnTo>
                <a:lnTo>
                  <a:pt x="4052681" y="1991618"/>
                </a:lnTo>
                <a:lnTo>
                  <a:pt x="4052681" y="1925310"/>
                </a:lnTo>
                <a:lnTo>
                  <a:pt x="4006586" y="1925310"/>
                </a:lnTo>
                <a:lnTo>
                  <a:pt x="4006586" y="1856538"/>
                </a:lnTo>
                <a:close/>
                <a:moveTo>
                  <a:pt x="2849163" y="1856538"/>
                </a:moveTo>
                <a:lnTo>
                  <a:pt x="2849163" y="1925310"/>
                </a:lnTo>
                <a:lnTo>
                  <a:pt x="2822542" y="1925310"/>
                </a:lnTo>
                <a:lnTo>
                  <a:pt x="2822542" y="1991618"/>
                </a:lnTo>
                <a:lnTo>
                  <a:pt x="2849163" y="1991618"/>
                </a:lnTo>
                <a:lnTo>
                  <a:pt x="2849163" y="2154059"/>
                </a:lnTo>
                <a:lnTo>
                  <a:pt x="2930261" y="2154059"/>
                </a:lnTo>
                <a:lnTo>
                  <a:pt x="2930261" y="1991618"/>
                </a:lnTo>
                <a:lnTo>
                  <a:pt x="2976355" y="1991618"/>
                </a:lnTo>
                <a:lnTo>
                  <a:pt x="2976355" y="1925310"/>
                </a:lnTo>
                <a:lnTo>
                  <a:pt x="2930261" y="1925310"/>
                </a:lnTo>
                <a:lnTo>
                  <a:pt x="2930261" y="1856538"/>
                </a:lnTo>
                <a:close/>
                <a:moveTo>
                  <a:pt x="4828637" y="1817591"/>
                </a:moveTo>
                <a:lnTo>
                  <a:pt x="4828637" y="2154059"/>
                </a:lnTo>
                <a:lnTo>
                  <a:pt x="5020165" y="2154059"/>
                </a:lnTo>
                <a:lnTo>
                  <a:pt x="5020165" y="2081096"/>
                </a:lnTo>
                <a:lnTo>
                  <a:pt x="4916145" y="2081096"/>
                </a:lnTo>
                <a:lnTo>
                  <a:pt x="4916145" y="2020951"/>
                </a:lnTo>
                <a:lnTo>
                  <a:pt x="5014496" y="2020951"/>
                </a:lnTo>
                <a:lnTo>
                  <a:pt x="5014496" y="1947988"/>
                </a:lnTo>
                <a:lnTo>
                  <a:pt x="4916145" y="1947988"/>
                </a:lnTo>
                <a:lnTo>
                  <a:pt x="4916145" y="1890554"/>
                </a:lnTo>
                <a:lnTo>
                  <a:pt x="5020165" y="1890554"/>
                </a:lnTo>
                <a:lnTo>
                  <a:pt x="5020165" y="1817591"/>
                </a:lnTo>
                <a:close/>
                <a:moveTo>
                  <a:pt x="1360133" y="1809457"/>
                </a:moveTo>
                <a:cubicBezTo>
                  <a:pt x="1323980" y="1809457"/>
                  <a:pt x="1295058" y="1821521"/>
                  <a:pt x="1273367" y="1845649"/>
                </a:cubicBezTo>
                <a:cubicBezTo>
                  <a:pt x="1254797" y="1866165"/>
                  <a:pt x="1245512" y="1892017"/>
                  <a:pt x="1245512" y="1923204"/>
                </a:cubicBezTo>
                <a:cubicBezTo>
                  <a:pt x="1245512" y="1953076"/>
                  <a:pt x="1254484" y="1975398"/>
                  <a:pt x="1272427" y="1990170"/>
                </a:cubicBezTo>
                <a:cubicBezTo>
                  <a:pt x="1278681" y="1995259"/>
                  <a:pt x="1286254" y="1999691"/>
                  <a:pt x="1295143" y="2003465"/>
                </a:cubicBezTo>
                <a:cubicBezTo>
                  <a:pt x="1300740" y="2005928"/>
                  <a:pt x="1314403" y="2010359"/>
                  <a:pt x="1336131" y="2016761"/>
                </a:cubicBezTo>
                <a:cubicBezTo>
                  <a:pt x="1354073" y="2021906"/>
                  <a:pt x="1366831" y="2026970"/>
                  <a:pt x="1374403" y="2031951"/>
                </a:cubicBezTo>
                <a:cubicBezTo>
                  <a:pt x="1384609" y="2038591"/>
                  <a:pt x="1389713" y="2046891"/>
                  <a:pt x="1389713" y="2056851"/>
                </a:cubicBezTo>
                <a:cubicBezTo>
                  <a:pt x="1389713" y="2067807"/>
                  <a:pt x="1385103" y="2076273"/>
                  <a:pt x="1375882" y="2082248"/>
                </a:cubicBezTo>
                <a:cubicBezTo>
                  <a:pt x="1367976" y="2087560"/>
                  <a:pt x="1358342" y="2090217"/>
                  <a:pt x="1346980" y="2090217"/>
                </a:cubicBezTo>
                <a:cubicBezTo>
                  <a:pt x="1321786" y="2090217"/>
                  <a:pt x="1296016" y="2078303"/>
                  <a:pt x="1269669" y="2054475"/>
                </a:cubicBezTo>
                <a:lnTo>
                  <a:pt x="1232202" y="2124973"/>
                </a:lnTo>
                <a:cubicBezTo>
                  <a:pt x="1268190" y="2150444"/>
                  <a:pt x="1307219" y="2163180"/>
                  <a:pt x="1349287" y="2163180"/>
                </a:cubicBezTo>
                <a:cubicBezTo>
                  <a:pt x="1369336" y="2163180"/>
                  <a:pt x="1388069" y="2160136"/>
                  <a:pt x="1405488" y="2154048"/>
                </a:cubicBezTo>
                <a:cubicBezTo>
                  <a:pt x="1455445" y="2136772"/>
                  <a:pt x="1480423" y="2099673"/>
                  <a:pt x="1480423" y="2042750"/>
                </a:cubicBezTo>
                <a:cubicBezTo>
                  <a:pt x="1480423" y="2020540"/>
                  <a:pt x="1474744" y="2002361"/>
                  <a:pt x="1463385" y="1988213"/>
                </a:cubicBezTo>
                <a:cubicBezTo>
                  <a:pt x="1450218" y="1971595"/>
                  <a:pt x="1428160" y="1958762"/>
                  <a:pt x="1397212" y="1949714"/>
                </a:cubicBezTo>
                <a:cubicBezTo>
                  <a:pt x="1372521" y="1942457"/>
                  <a:pt x="1357706" y="1937344"/>
                  <a:pt x="1352765" y="1934373"/>
                </a:cubicBezTo>
                <a:cubicBezTo>
                  <a:pt x="1341737" y="1927941"/>
                  <a:pt x="1336223" y="1920273"/>
                  <a:pt x="1336223" y="1911368"/>
                </a:cubicBezTo>
                <a:cubicBezTo>
                  <a:pt x="1336223" y="1902296"/>
                  <a:pt x="1340424" y="1895039"/>
                  <a:pt x="1348825" y="1889595"/>
                </a:cubicBezTo>
                <a:cubicBezTo>
                  <a:pt x="1356241" y="1884812"/>
                  <a:pt x="1364643" y="1882420"/>
                  <a:pt x="1374033" y="1882420"/>
                </a:cubicBezTo>
                <a:cubicBezTo>
                  <a:pt x="1393476" y="1882420"/>
                  <a:pt x="1412752" y="1889897"/>
                  <a:pt x="1431864" y="1904851"/>
                </a:cubicBezTo>
                <a:lnTo>
                  <a:pt x="1466866" y="1836818"/>
                </a:lnTo>
                <a:cubicBezTo>
                  <a:pt x="1432028" y="1818577"/>
                  <a:pt x="1396451" y="1809457"/>
                  <a:pt x="1360133" y="1809457"/>
                </a:cubicBezTo>
                <a:close/>
                <a:moveTo>
                  <a:pt x="3042023" y="1792202"/>
                </a:moveTo>
                <a:cubicBezTo>
                  <a:pt x="3029404" y="1792202"/>
                  <a:pt x="3018710" y="1796586"/>
                  <a:pt x="3009943" y="1805353"/>
                </a:cubicBezTo>
                <a:cubicBezTo>
                  <a:pt x="3001175" y="1814121"/>
                  <a:pt x="2996792" y="1824814"/>
                  <a:pt x="2996792" y="1837434"/>
                </a:cubicBezTo>
                <a:cubicBezTo>
                  <a:pt x="2996792" y="1850054"/>
                  <a:pt x="3001175" y="1860789"/>
                  <a:pt x="3009943" y="1869639"/>
                </a:cubicBezTo>
                <a:cubicBezTo>
                  <a:pt x="3018710" y="1878488"/>
                  <a:pt x="3029404" y="1882913"/>
                  <a:pt x="3042023" y="1882913"/>
                </a:cubicBezTo>
                <a:cubicBezTo>
                  <a:pt x="3054809" y="1882913"/>
                  <a:pt x="3065584" y="1878529"/>
                  <a:pt x="3074351" y="1869762"/>
                </a:cubicBezTo>
                <a:cubicBezTo>
                  <a:pt x="3083119" y="1860995"/>
                  <a:pt x="3087502" y="1850219"/>
                  <a:pt x="3087502" y="1837434"/>
                </a:cubicBezTo>
                <a:cubicBezTo>
                  <a:pt x="3087502" y="1824814"/>
                  <a:pt x="3083078" y="1814121"/>
                  <a:pt x="3074228" y="1805353"/>
                </a:cubicBezTo>
                <a:cubicBezTo>
                  <a:pt x="3065379" y="1796586"/>
                  <a:pt x="3054644" y="1792202"/>
                  <a:pt x="3042023" y="1792202"/>
                </a:cubicBezTo>
                <a:close/>
                <a:moveTo>
                  <a:pt x="1565649" y="1792202"/>
                </a:moveTo>
                <a:cubicBezTo>
                  <a:pt x="1553028" y="1792202"/>
                  <a:pt x="1542335" y="1796586"/>
                  <a:pt x="1533567" y="1805353"/>
                </a:cubicBezTo>
                <a:cubicBezTo>
                  <a:pt x="1524800" y="1814121"/>
                  <a:pt x="1520417" y="1824814"/>
                  <a:pt x="1520417" y="1837434"/>
                </a:cubicBezTo>
                <a:cubicBezTo>
                  <a:pt x="1520417" y="1850054"/>
                  <a:pt x="1524800" y="1860789"/>
                  <a:pt x="1533567" y="1869639"/>
                </a:cubicBezTo>
                <a:cubicBezTo>
                  <a:pt x="1542335" y="1878488"/>
                  <a:pt x="1553028" y="1882913"/>
                  <a:pt x="1565649" y="1882913"/>
                </a:cubicBezTo>
                <a:cubicBezTo>
                  <a:pt x="1578433" y="1882913"/>
                  <a:pt x="1589209" y="1878529"/>
                  <a:pt x="1597976" y="1869762"/>
                </a:cubicBezTo>
                <a:cubicBezTo>
                  <a:pt x="1606743" y="1860995"/>
                  <a:pt x="1611127" y="1850219"/>
                  <a:pt x="1611127" y="1837434"/>
                </a:cubicBezTo>
                <a:cubicBezTo>
                  <a:pt x="1611127" y="1824814"/>
                  <a:pt x="1606703" y="1814121"/>
                  <a:pt x="1597853" y="1805353"/>
                </a:cubicBezTo>
                <a:cubicBezTo>
                  <a:pt x="1589003" y="1796586"/>
                  <a:pt x="1578269" y="1792202"/>
                  <a:pt x="1565649" y="1792202"/>
                </a:cubicBezTo>
                <a:close/>
                <a:moveTo>
                  <a:pt x="4078047" y="1783821"/>
                </a:moveTo>
                <a:lnTo>
                  <a:pt x="4078047" y="2154059"/>
                </a:lnTo>
                <a:lnTo>
                  <a:pt x="4159144" y="2154059"/>
                </a:lnTo>
                <a:lnTo>
                  <a:pt x="4159144" y="2031550"/>
                </a:lnTo>
                <a:cubicBezTo>
                  <a:pt x="4159144" y="2015528"/>
                  <a:pt x="4162901" y="2003675"/>
                  <a:pt x="4170414" y="1995989"/>
                </a:cubicBezTo>
                <a:cubicBezTo>
                  <a:pt x="4178579" y="1987652"/>
                  <a:pt x="4188867" y="1983484"/>
                  <a:pt x="4201279" y="1983484"/>
                </a:cubicBezTo>
                <a:cubicBezTo>
                  <a:pt x="4214669" y="1983484"/>
                  <a:pt x="4224712" y="1988325"/>
                  <a:pt x="4231409" y="1998007"/>
                </a:cubicBezTo>
                <a:cubicBezTo>
                  <a:pt x="4235982" y="2004571"/>
                  <a:pt x="4238269" y="2018025"/>
                  <a:pt x="4238269" y="2038371"/>
                </a:cubicBezTo>
                <a:lnTo>
                  <a:pt x="4238269" y="2154059"/>
                </a:lnTo>
                <a:lnTo>
                  <a:pt x="4319366" y="2154059"/>
                </a:lnTo>
                <a:lnTo>
                  <a:pt x="4319366" y="2008380"/>
                </a:lnTo>
                <a:cubicBezTo>
                  <a:pt x="4319366" y="1978143"/>
                  <a:pt x="4310589" y="1955465"/>
                  <a:pt x="4293033" y="1940347"/>
                </a:cubicBezTo>
                <a:cubicBezTo>
                  <a:pt x="4277281" y="1926871"/>
                  <a:pt x="4257263" y="1920134"/>
                  <a:pt x="4232981" y="1920134"/>
                </a:cubicBezTo>
                <a:cubicBezTo>
                  <a:pt x="4213947" y="1920134"/>
                  <a:pt x="4197948" y="1923832"/>
                  <a:pt x="4184987" y="1931226"/>
                </a:cubicBezTo>
                <a:cubicBezTo>
                  <a:pt x="4177110" y="1935663"/>
                  <a:pt x="4168495" y="1943305"/>
                  <a:pt x="4159144" y="1954150"/>
                </a:cubicBezTo>
                <a:lnTo>
                  <a:pt x="4159144" y="1783821"/>
                </a:lnTo>
                <a:close/>
                <a:moveTo>
                  <a:pt x="2392121" y="1783821"/>
                </a:moveTo>
                <a:lnTo>
                  <a:pt x="2392121" y="2154059"/>
                </a:lnTo>
                <a:lnTo>
                  <a:pt x="2473219" y="2154059"/>
                </a:lnTo>
                <a:lnTo>
                  <a:pt x="2473219" y="1783821"/>
                </a:lnTo>
                <a:close/>
                <a:moveTo>
                  <a:pt x="5348802" y="1783082"/>
                </a:moveTo>
                <a:cubicBezTo>
                  <a:pt x="5319057" y="1783082"/>
                  <a:pt x="5293585" y="1794421"/>
                  <a:pt x="5272387" y="1817098"/>
                </a:cubicBezTo>
                <a:cubicBezTo>
                  <a:pt x="5255296" y="1835339"/>
                  <a:pt x="5246751" y="1861303"/>
                  <a:pt x="5246751" y="1894991"/>
                </a:cubicBezTo>
                <a:lnTo>
                  <a:pt x="5246751" y="1925310"/>
                </a:lnTo>
                <a:lnTo>
                  <a:pt x="5217911" y="1925310"/>
                </a:lnTo>
                <a:lnTo>
                  <a:pt x="5217911" y="1991864"/>
                </a:lnTo>
                <a:lnTo>
                  <a:pt x="5246751" y="1991864"/>
                </a:lnTo>
                <a:lnTo>
                  <a:pt x="5246751" y="2154059"/>
                </a:lnTo>
                <a:lnTo>
                  <a:pt x="5327849" y="2154059"/>
                </a:lnTo>
                <a:lnTo>
                  <a:pt x="5327849" y="1991864"/>
                </a:lnTo>
                <a:lnTo>
                  <a:pt x="5384543" y="1991864"/>
                </a:lnTo>
                <a:lnTo>
                  <a:pt x="5384543" y="1925310"/>
                </a:lnTo>
                <a:lnTo>
                  <a:pt x="5327849" y="1925310"/>
                </a:lnTo>
                <a:lnTo>
                  <a:pt x="5327849" y="1900576"/>
                </a:lnTo>
                <a:cubicBezTo>
                  <a:pt x="5327849" y="1881778"/>
                  <a:pt x="5329321" y="1869989"/>
                  <a:pt x="5332266" y="1865208"/>
                </a:cubicBezTo>
                <a:cubicBezTo>
                  <a:pt x="5337337" y="1856798"/>
                  <a:pt x="5345356" y="1852594"/>
                  <a:pt x="5356319" y="1852594"/>
                </a:cubicBezTo>
                <a:cubicBezTo>
                  <a:pt x="5364174" y="1852594"/>
                  <a:pt x="5373581" y="1855634"/>
                  <a:pt x="5384543" y="1861714"/>
                </a:cubicBezTo>
                <a:lnTo>
                  <a:pt x="5384543" y="1791432"/>
                </a:lnTo>
                <a:cubicBezTo>
                  <a:pt x="5372547" y="1785865"/>
                  <a:pt x="5360632" y="1783082"/>
                  <a:pt x="5348802" y="1783082"/>
                </a:cubicBezTo>
                <a:close/>
                <a:moveTo>
                  <a:pt x="5177351" y="1783082"/>
                </a:moveTo>
                <a:cubicBezTo>
                  <a:pt x="5147608" y="1783082"/>
                  <a:pt x="5122136" y="1794421"/>
                  <a:pt x="5100937" y="1817098"/>
                </a:cubicBezTo>
                <a:cubicBezTo>
                  <a:pt x="5083846" y="1835339"/>
                  <a:pt x="5075301" y="1861303"/>
                  <a:pt x="5075301" y="1894991"/>
                </a:cubicBezTo>
                <a:lnTo>
                  <a:pt x="5075301" y="1925310"/>
                </a:lnTo>
                <a:lnTo>
                  <a:pt x="5046461" y="1925310"/>
                </a:lnTo>
                <a:lnTo>
                  <a:pt x="5046461" y="1991864"/>
                </a:lnTo>
                <a:lnTo>
                  <a:pt x="5075301" y="1991864"/>
                </a:lnTo>
                <a:lnTo>
                  <a:pt x="5075301" y="2154059"/>
                </a:lnTo>
                <a:lnTo>
                  <a:pt x="5156400" y="2154059"/>
                </a:lnTo>
                <a:lnTo>
                  <a:pt x="5156400" y="1991864"/>
                </a:lnTo>
                <a:lnTo>
                  <a:pt x="5213093" y="1991864"/>
                </a:lnTo>
                <a:lnTo>
                  <a:pt x="5213093" y="1925310"/>
                </a:lnTo>
                <a:lnTo>
                  <a:pt x="5156400" y="1925310"/>
                </a:lnTo>
                <a:lnTo>
                  <a:pt x="5156400" y="1900576"/>
                </a:lnTo>
                <a:cubicBezTo>
                  <a:pt x="5156400" y="1881778"/>
                  <a:pt x="5157872" y="1869989"/>
                  <a:pt x="5160816" y="1865208"/>
                </a:cubicBezTo>
                <a:cubicBezTo>
                  <a:pt x="5165888" y="1856798"/>
                  <a:pt x="5173905" y="1852594"/>
                  <a:pt x="5184870" y="1852594"/>
                </a:cubicBezTo>
                <a:cubicBezTo>
                  <a:pt x="5192724" y="1852594"/>
                  <a:pt x="5202133" y="1855634"/>
                  <a:pt x="5213093" y="1861714"/>
                </a:cubicBezTo>
                <a:lnTo>
                  <a:pt x="5213093" y="1791432"/>
                </a:lnTo>
                <a:cubicBezTo>
                  <a:pt x="5201097" y="1785865"/>
                  <a:pt x="5189182" y="1783082"/>
                  <a:pt x="5177351" y="1783082"/>
                </a:cubicBezTo>
                <a:close/>
                <a:moveTo>
                  <a:pt x="510101" y="1783082"/>
                </a:moveTo>
                <a:cubicBezTo>
                  <a:pt x="480357" y="1783082"/>
                  <a:pt x="454886" y="1794421"/>
                  <a:pt x="433687" y="1817098"/>
                </a:cubicBezTo>
                <a:cubicBezTo>
                  <a:pt x="416597" y="1835339"/>
                  <a:pt x="408052" y="1861303"/>
                  <a:pt x="408052" y="1894991"/>
                </a:cubicBezTo>
                <a:lnTo>
                  <a:pt x="408052" y="1925310"/>
                </a:lnTo>
                <a:lnTo>
                  <a:pt x="379212" y="1925310"/>
                </a:lnTo>
                <a:lnTo>
                  <a:pt x="379212" y="1991864"/>
                </a:lnTo>
                <a:lnTo>
                  <a:pt x="408052" y="1991864"/>
                </a:lnTo>
                <a:lnTo>
                  <a:pt x="408052" y="2154059"/>
                </a:lnTo>
                <a:lnTo>
                  <a:pt x="489149" y="2154059"/>
                </a:lnTo>
                <a:lnTo>
                  <a:pt x="489149" y="1991864"/>
                </a:lnTo>
                <a:lnTo>
                  <a:pt x="545844" y="1991864"/>
                </a:lnTo>
                <a:lnTo>
                  <a:pt x="545844" y="1925310"/>
                </a:lnTo>
                <a:lnTo>
                  <a:pt x="489149" y="1925310"/>
                </a:lnTo>
                <a:lnTo>
                  <a:pt x="489149" y="1900576"/>
                </a:lnTo>
                <a:cubicBezTo>
                  <a:pt x="489149" y="1881778"/>
                  <a:pt x="490622" y="1869989"/>
                  <a:pt x="493567" y="1865208"/>
                </a:cubicBezTo>
                <a:cubicBezTo>
                  <a:pt x="498638" y="1856798"/>
                  <a:pt x="506656" y="1852594"/>
                  <a:pt x="517619" y="1852594"/>
                </a:cubicBezTo>
                <a:cubicBezTo>
                  <a:pt x="525474" y="1852594"/>
                  <a:pt x="534882" y="1855634"/>
                  <a:pt x="545844" y="1861714"/>
                </a:cubicBezTo>
                <a:lnTo>
                  <a:pt x="545844" y="1791432"/>
                </a:lnTo>
                <a:cubicBezTo>
                  <a:pt x="533847" y="1785865"/>
                  <a:pt x="521933" y="1783082"/>
                  <a:pt x="510101" y="1783082"/>
                </a:cubicBezTo>
                <a:close/>
                <a:moveTo>
                  <a:pt x="2586724" y="1403217"/>
                </a:moveTo>
                <a:lnTo>
                  <a:pt x="2586724" y="1455474"/>
                </a:lnTo>
                <a:lnTo>
                  <a:pt x="2694689" y="1455474"/>
                </a:lnTo>
                <a:lnTo>
                  <a:pt x="2694689" y="1403217"/>
                </a:lnTo>
                <a:close/>
                <a:moveTo>
                  <a:pt x="10606038" y="1378320"/>
                </a:moveTo>
                <a:cubicBezTo>
                  <a:pt x="10620430" y="1378320"/>
                  <a:pt x="10632696" y="1383350"/>
                  <a:pt x="10642838" y="1393409"/>
                </a:cubicBezTo>
                <a:cubicBezTo>
                  <a:pt x="10652978" y="1403468"/>
                  <a:pt x="10658048" y="1415693"/>
                  <a:pt x="10658048" y="1430085"/>
                </a:cubicBezTo>
                <a:cubicBezTo>
                  <a:pt x="10658048" y="1444641"/>
                  <a:pt x="10653020" y="1456907"/>
                  <a:pt x="10642961" y="1466884"/>
                </a:cubicBezTo>
                <a:cubicBezTo>
                  <a:pt x="10632901" y="1476861"/>
                  <a:pt x="10620594" y="1481849"/>
                  <a:pt x="10606038" y="1481849"/>
                </a:cubicBezTo>
                <a:cubicBezTo>
                  <a:pt x="10589847" y="1481849"/>
                  <a:pt x="10576680" y="1475797"/>
                  <a:pt x="10566541" y="1463693"/>
                </a:cubicBezTo>
                <a:cubicBezTo>
                  <a:pt x="10558199" y="1453882"/>
                  <a:pt x="10554027" y="1442679"/>
                  <a:pt x="10554027" y="1430085"/>
                </a:cubicBezTo>
                <a:cubicBezTo>
                  <a:pt x="10554027" y="1417490"/>
                  <a:pt x="10558199" y="1406288"/>
                  <a:pt x="10566541" y="1396477"/>
                </a:cubicBezTo>
                <a:cubicBezTo>
                  <a:pt x="10576844" y="1384373"/>
                  <a:pt x="10590011" y="1378320"/>
                  <a:pt x="10606038" y="1378320"/>
                </a:cubicBezTo>
                <a:close/>
                <a:moveTo>
                  <a:pt x="8510538" y="1378320"/>
                </a:moveTo>
                <a:cubicBezTo>
                  <a:pt x="8524929" y="1378320"/>
                  <a:pt x="8537196" y="1383350"/>
                  <a:pt x="8547336" y="1393409"/>
                </a:cubicBezTo>
                <a:cubicBezTo>
                  <a:pt x="8557478" y="1403468"/>
                  <a:pt x="8562548" y="1415693"/>
                  <a:pt x="8562548" y="1430085"/>
                </a:cubicBezTo>
                <a:cubicBezTo>
                  <a:pt x="8562548" y="1444641"/>
                  <a:pt x="8557519" y="1456907"/>
                  <a:pt x="8547460" y="1466884"/>
                </a:cubicBezTo>
                <a:cubicBezTo>
                  <a:pt x="8537401" y="1476861"/>
                  <a:pt x="8525094" y="1481849"/>
                  <a:pt x="8510538" y="1481849"/>
                </a:cubicBezTo>
                <a:cubicBezTo>
                  <a:pt x="8494346" y="1481849"/>
                  <a:pt x="8481180" y="1475797"/>
                  <a:pt x="8471040" y="1463693"/>
                </a:cubicBezTo>
                <a:cubicBezTo>
                  <a:pt x="8462698" y="1453882"/>
                  <a:pt x="8458527" y="1442679"/>
                  <a:pt x="8458527" y="1430085"/>
                </a:cubicBezTo>
                <a:cubicBezTo>
                  <a:pt x="8458527" y="1417490"/>
                  <a:pt x="8462698" y="1406288"/>
                  <a:pt x="8471040" y="1396477"/>
                </a:cubicBezTo>
                <a:cubicBezTo>
                  <a:pt x="8481344" y="1384373"/>
                  <a:pt x="8494510" y="1378320"/>
                  <a:pt x="8510538" y="1378320"/>
                </a:cubicBezTo>
                <a:close/>
                <a:moveTo>
                  <a:pt x="7986663" y="1378320"/>
                </a:moveTo>
                <a:cubicBezTo>
                  <a:pt x="8001055" y="1378320"/>
                  <a:pt x="8013321" y="1383350"/>
                  <a:pt x="8023462" y="1393409"/>
                </a:cubicBezTo>
                <a:cubicBezTo>
                  <a:pt x="8033603" y="1403468"/>
                  <a:pt x="8038674" y="1415693"/>
                  <a:pt x="8038674" y="1430085"/>
                </a:cubicBezTo>
                <a:cubicBezTo>
                  <a:pt x="8038674" y="1444641"/>
                  <a:pt x="8033644" y="1456907"/>
                  <a:pt x="8023585" y="1466884"/>
                </a:cubicBezTo>
                <a:cubicBezTo>
                  <a:pt x="8013526" y="1476861"/>
                  <a:pt x="8001219" y="1481849"/>
                  <a:pt x="7986663" y="1481849"/>
                </a:cubicBezTo>
                <a:cubicBezTo>
                  <a:pt x="7970471" y="1481849"/>
                  <a:pt x="7957305" y="1475797"/>
                  <a:pt x="7947165" y="1463693"/>
                </a:cubicBezTo>
                <a:cubicBezTo>
                  <a:pt x="7938823" y="1453882"/>
                  <a:pt x="7934652" y="1442679"/>
                  <a:pt x="7934652" y="1430085"/>
                </a:cubicBezTo>
                <a:cubicBezTo>
                  <a:pt x="7934652" y="1417490"/>
                  <a:pt x="7938823" y="1406288"/>
                  <a:pt x="7947165" y="1396477"/>
                </a:cubicBezTo>
                <a:cubicBezTo>
                  <a:pt x="7957470" y="1384373"/>
                  <a:pt x="7970636" y="1378320"/>
                  <a:pt x="7986663" y="1378320"/>
                </a:cubicBezTo>
                <a:close/>
                <a:moveTo>
                  <a:pt x="3471814" y="1378320"/>
                </a:moveTo>
                <a:cubicBezTo>
                  <a:pt x="3486206" y="1378320"/>
                  <a:pt x="3498472" y="1383350"/>
                  <a:pt x="3508613" y="1393409"/>
                </a:cubicBezTo>
                <a:cubicBezTo>
                  <a:pt x="3518754" y="1403468"/>
                  <a:pt x="3523824" y="1415693"/>
                  <a:pt x="3523824" y="1430085"/>
                </a:cubicBezTo>
                <a:cubicBezTo>
                  <a:pt x="3523824" y="1444641"/>
                  <a:pt x="3518795" y="1456907"/>
                  <a:pt x="3508736" y="1466884"/>
                </a:cubicBezTo>
                <a:cubicBezTo>
                  <a:pt x="3498678" y="1476861"/>
                  <a:pt x="3486370" y="1481849"/>
                  <a:pt x="3471814" y="1481849"/>
                </a:cubicBezTo>
                <a:cubicBezTo>
                  <a:pt x="3455622" y="1481849"/>
                  <a:pt x="3442457" y="1475797"/>
                  <a:pt x="3432317" y="1463693"/>
                </a:cubicBezTo>
                <a:cubicBezTo>
                  <a:pt x="3423975" y="1453882"/>
                  <a:pt x="3419803" y="1442679"/>
                  <a:pt x="3419803" y="1430085"/>
                </a:cubicBezTo>
                <a:cubicBezTo>
                  <a:pt x="3419803" y="1417490"/>
                  <a:pt x="3423975" y="1406288"/>
                  <a:pt x="3432317" y="1396477"/>
                </a:cubicBezTo>
                <a:cubicBezTo>
                  <a:pt x="3442621" y="1384373"/>
                  <a:pt x="3455787" y="1378320"/>
                  <a:pt x="3471814" y="1378320"/>
                </a:cubicBezTo>
                <a:close/>
                <a:moveTo>
                  <a:pt x="5808889" y="1378074"/>
                </a:moveTo>
                <a:cubicBezTo>
                  <a:pt x="5825081" y="1378074"/>
                  <a:pt x="5838329" y="1384168"/>
                  <a:pt x="5848633" y="1396357"/>
                </a:cubicBezTo>
                <a:cubicBezTo>
                  <a:pt x="5856811" y="1405911"/>
                  <a:pt x="5860900" y="1417195"/>
                  <a:pt x="5860900" y="1430208"/>
                </a:cubicBezTo>
                <a:cubicBezTo>
                  <a:pt x="5860900" y="1442892"/>
                  <a:pt x="5856729" y="1454176"/>
                  <a:pt x="5848386" y="1464059"/>
                </a:cubicBezTo>
                <a:cubicBezTo>
                  <a:pt x="5838247" y="1476248"/>
                  <a:pt x="5825081" y="1482342"/>
                  <a:pt x="5808889" y="1482342"/>
                </a:cubicBezTo>
                <a:cubicBezTo>
                  <a:pt x="5794497" y="1482342"/>
                  <a:pt x="5782231" y="1477277"/>
                  <a:pt x="5772090" y="1467146"/>
                </a:cubicBezTo>
                <a:cubicBezTo>
                  <a:pt x="5761949" y="1457015"/>
                  <a:pt x="5756878" y="1444702"/>
                  <a:pt x="5756878" y="1430208"/>
                </a:cubicBezTo>
                <a:cubicBezTo>
                  <a:pt x="5756878" y="1415549"/>
                  <a:pt x="5761907" y="1403195"/>
                  <a:pt x="5771967" y="1393147"/>
                </a:cubicBezTo>
                <a:cubicBezTo>
                  <a:pt x="5782025" y="1383098"/>
                  <a:pt x="5794333" y="1378074"/>
                  <a:pt x="5808889" y="1378074"/>
                </a:cubicBezTo>
                <a:close/>
                <a:moveTo>
                  <a:pt x="11217117" y="1376842"/>
                </a:moveTo>
                <a:cubicBezTo>
                  <a:pt x="11231837" y="1376842"/>
                  <a:pt x="11244391" y="1382001"/>
                  <a:pt x="11254778" y="1392319"/>
                </a:cubicBezTo>
                <a:cubicBezTo>
                  <a:pt x="11265166" y="1402637"/>
                  <a:pt x="11270360" y="1415226"/>
                  <a:pt x="11270360" y="1430085"/>
                </a:cubicBezTo>
                <a:cubicBezTo>
                  <a:pt x="11270360" y="1445108"/>
                  <a:pt x="11265208" y="1457779"/>
                  <a:pt x="11254902" y="1468097"/>
                </a:cubicBezTo>
                <a:cubicBezTo>
                  <a:pt x="11244597" y="1478415"/>
                  <a:pt x="11232002" y="1483574"/>
                  <a:pt x="11217117" y="1483574"/>
                </a:cubicBezTo>
                <a:cubicBezTo>
                  <a:pt x="11200432" y="1483574"/>
                  <a:pt x="11186856" y="1477300"/>
                  <a:pt x="11176387" y="1464752"/>
                </a:cubicBezTo>
                <a:cubicBezTo>
                  <a:pt x="11167881" y="1454682"/>
                  <a:pt x="11163627" y="1443126"/>
                  <a:pt x="11163627" y="1430085"/>
                </a:cubicBezTo>
                <a:cubicBezTo>
                  <a:pt x="11163627" y="1417208"/>
                  <a:pt x="11167881" y="1405734"/>
                  <a:pt x="11176387" y="1395664"/>
                </a:cubicBezTo>
                <a:cubicBezTo>
                  <a:pt x="11186856" y="1383116"/>
                  <a:pt x="11200432" y="1376842"/>
                  <a:pt x="11217117" y="1376842"/>
                </a:cubicBezTo>
                <a:close/>
                <a:moveTo>
                  <a:pt x="5492592" y="1376842"/>
                </a:moveTo>
                <a:cubicBezTo>
                  <a:pt x="5507313" y="1376842"/>
                  <a:pt x="5519866" y="1382001"/>
                  <a:pt x="5530255" y="1392319"/>
                </a:cubicBezTo>
                <a:cubicBezTo>
                  <a:pt x="5540642" y="1402637"/>
                  <a:pt x="5545836" y="1415226"/>
                  <a:pt x="5545836" y="1430085"/>
                </a:cubicBezTo>
                <a:cubicBezTo>
                  <a:pt x="5545836" y="1445108"/>
                  <a:pt x="5540683" y="1457779"/>
                  <a:pt x="5530378" y="1468097"/>
                </a:cubicBezTo>
                <a:cubicBezTo>
                  <a:pt x="5520072" y="1478415"/>
                  <a:pt x="5507477" y="1483574"/>
                  <a:pt x="5492592" y="1483574"/>
                </a:cubicBezTo>
                <a:cubicBezTo>
                  <a:pt x="5475907" y="1483574"/>
                  <a:pt x="5462331" y="1477300"/>
                  <a:pt x="5451862" y="1464752"/>
                </a:cubicBezTo>
                <a:cubicBezTo>
                  <a:pt x="5443355" y="1454682"/>
                  <a:pt x="5439102" y="1443126"/>
                  <a:pt x="5439102" y="1430085"/>
                </a:cubicBezTo>
                <a:cubicBezTo>
                  <a:pt x="5439102" y="1417208"/>
                  <a:pt x="5443355" y="1405734"/>
                  <a:pt x="5451862" y="1395664"/>
                </a:cubicBezTo>
                <a:cubicBezTo>
                  <a:pt x="5462331" y="1383116"/>
                  <a:pt x="5475907" y="1376842"/>
                  <a:pt x="5492592" y="1376842"/>
                </a:cubicBezTo>
                <a:close/>
                <a:moveTo>
                  <a:pt x="530068" y="1376842"/>
                </a:moveTo>
                <a:cubicBezTo>
                  <a:pt x="544788" y="1376842"/>
                  <a:pt x="557342" y="1382001"/>
                  <a:pt x="567730" y="1392319"/>
                </a:cubicBezTo>
                <a:cubicBezTo>
                  <a:pt x="578117" y="1402637"/>
                  <a:pt x="583311" y="1415226"/>
                  <a:pt x="583311" y="1430085"/>
                </a:cubicBezTo>
                <a:cubicBezTo>
                  <a:pt x="583311" y="1445108"/>
                  <a:pt x="578158" y="1457779"/>
                  <a:pt x="567853" y="1468097"/>
                </a:cubicBezTo>
                <a:cubicBezTo>
                  <a:pt x="557548" y="1478415"/>
                  <a:pt x="544953" y="1483574"/>
                  <a:pt x="530068" y="1483574"/>
                </a:cubicBezTo>
                <a:cubicBezTo>
                  <a:pt x="513383" y="1483574"/>
                  <a:pt x="499807" y="1477300"/>
                  <a:pt x="489338" y="1464752"/>
                </a:cubicBezTo>
                <a:cubicBezTo>
                  <a:pt x="480831" y="1454682"/>
                  <a:pt x="476578" y="1443126"/>
                  <a:pt x="476578" y="1430085"/>
                </a:cubicBezTo>
                <a:cubicBezTo>
                  <a:pt x="476578" y="1417208"/>
                  <a:pt x="480831" y="1405734"/>
                  <a:pt x="489338" y="1395664"/>
                </a:cubicBezTo>
                <a:cubicBezTo>
                  <a:pt x="499807" y="1383116"/>
                  <a:pt x="513383" y="1376842"/>
                  <a:pt x="530068" y="1376842"/>
                </a:cubicBezTo>
                <a:close/>
                <a:moveTo>
                  <a:pt x="9704772" y="1360326"/>
                </a:moveTo>
                <a:cubicBezTo>
                  <a:pt x="9729616" y="1360326"/>
                  <a:pt x="9744899" y="1373226"/>
                  <a:pt x="9750620" y="1399026"/>
                </a:cubicBezTo>
                <a:lnTo>
                  <a:pt x="9658677" y="1399026"/>
                </a:lnTo>
                <a:cubicBezTo>
                  <a:pt x="9660474" y="1387970"/>
                  <a:pt x="9664724" y="1379174"/>
                  <a:pt x="9671425" y="1372640"/>
                </a:cubicBezTo>
                <a:cubicBezTo>
                  <a:pt x="9679927" y="1364431"/>
                  <a:pt x="9691042" y="1360326"/>
                  <a:pt x="9704772" y="1360326"/>
                </a:cubicBezTo>
                <a:close/>
                <a:moveTo>
                  <a:pt x="9257097" y="1360326"/>
                </a:moveTo>
                <a:cubicBezTo>
                  <a:pt x="9281942" y="1360326"/>
                  <a:pt x="9297224" y="1373226"/>
                  <a:pt x="9302945" y="1399026"/>
                </a:cubicBezTo>
                <a:lnTo>
                  <a:pt x="9211002" y="1399026"/>
                </a:lnTo>
                <a:cubicBezTo>
                  <a:pt x="9212799" y="1387970"/>
                  <a:pt x="9217049" y="1379174"/>
                  <a:pt x="9223750" y="1372640"/>
                </a:cubicBezTo>
                <a:cubicBezTo>
                  <a:pt x="9232252" y="1364431"/>
                  <a:pt x="9243367" y="1360326"/>
                  <a:pt x="9257097" y="1360326"/>
                </a:cubicBezTo>
                <a:close/>
                <a:moveTo>
                  <a:pt x="4008823" y="1360326"/>
                </a:moveTo>
                <a:cubicBezTo>
                  <a:pt x="4033668" y="1360326"/>
                  <a:pt x="4048951" y="1373226"/>
                  <a:pt x="4054671" y="1399026"/>
                </a:cubicBezTo>
                <a:lnTo>
                  <a:pt x="3962728" y="1399026"/>
                </a:lnTo>
                <a:cubicBezTo>
                  <a:pt x="3964526" y="1387970"/>
                  <a:pt x="3968775" y="1379174"/>
                  <a:pt x="3975477" y="1372640"/>
                </a:cubicBezTo>
                <a:cubicBezTo>
                  <a:pt x="3983979" y="1364431"/>
                  <a:pt x="3995094" y="1360326"/>
                  <a:pt x="4008823" y="1360326"/>
                </a:cubicBezTo>
                <a:close/>
                <a:moveTo>
                  <a:pt x="2427673" y="1360326"/>
                </a:moveTo>
                <a:cubicBezTo>
                  <a:pt x="2452518" y="1360326"/>
                  <a:pt x="2467801" y="1373226"/>
                  <a:pt x="2473522" y="1399026"/>
                </a:cubicBezTo>
                <a:lnTo>
                  <a:pt x="2381578" y="1399026"/>
                </a:lnTo>
                <a:cubicBezTo>
                  <a:pt x="2383376" y="1387970"/>
                  <a:pt x="2387625" y="1379174"/>
                  <a:pt x="2394327" y="1372640"/>
                </a:cubicBezTo>
                <a:cubicBezTo>
                  <a:pt x="2402828" y="1364431"/>
                  <a:pt x="2413944" y="1360326"/>
                  <a:pt x="2427673" y="1360326"/>
                </a:cubicBezTo>
                <a:close/>
                <a:moveTo>
                  <a:pt x="1608523" y="1360326"/>
                </a:moveTo>
                <a:cubicBezTo>
                  <a:pt x="1633368" y="1360326"/>
                  <a:pt x="1648650" y="1373226"/>
                  <a:pt x="1654371" y="1399026"/>
                </a:cubicBezTo>
                <a:lnTo>
                  <a:pt x="1562428" y="1399026"/>
                </a:lnTo>
                <a:cubicBezTo>
                  <a:pt x="1564226" y="1387970"/>
                  <a:pt x="1568475" y="1379174"/>
                  <a:pt x="1575177" y="1372640"/>
                </a:cubicBezTo>
                <a:cubicBezTo>
                  <a:pt x="1583678" y="1364431"/>
                  <a:pt x="1594794" y="1360326"/>
                  <a:pt x="1608523" y="1360326"/>
                </a:cubicBezTo>
                <a:close/>
                <a:moveTo>
                  <a:pt x="10954849" y="1315710"/>
                </a:moveTo>
                <a:lnTo>
                  <a:pt x="10954849" y="1544459"/>
                </a:lnTo>
                <a:lnTo>
                  <a:pt x="11035946" y="1544459"/>
                </a:lnTo>
                <a:lnTo>
                  <a:pt x="11035946" y="1315710"/>
                </a:lnTo>
                <a:close/>
                <a:moveTo>
                  <a:pt x="10209187" y="1315710"/>
                </a:moveTo>
                <a:lnTo>
                  <a:pt x="10209187" y="1382018"/>
                </a:lnTo>
                <a:lnTo>
                  <a:pt x="10302610" y="1382018"/>
                </a:lnTo>
                <a:lnTo>
                  <a:pt x="10194644" y="1544459"/>
                </a:lnTo>
                <a:lnTo>
                  <a:pt x="10426597" y="1544459"/>
                </a:lnTo>
                <a:lnTo>
                  <a:pt x="10426597" y="1478152"/>
                </a:lnTo>
                <a:lnTo>
                  <a:pt x="10330217" y="1478152"/>
                </a:lnTo>
                <a:lnTo>
                  <a:pt x="10437443" y="1315710"/>
                </a:lnTo>
                <a:close/>
                <a:moveTo>
                  <a:pt x="10078549" y="1315710"/>
                </a:moveTo>
                <a:lnTo>
                  <a:pt x="10078549" y="1544459"/>
                </a:lnTo>
                <a:lnTo>
                  <a:pt x="10159646" y="1544459"/>
                </a:lnTo>
                <a:lnTo>
                  <a:pt x="10159646" y="1315710"/>
                </a:lnTo>
                <a:close/>
                <a:moveTo>
                  <a:pt x="6820999" y="1315710"/>
                </a:moveTo>
                <a:lnTo>
                  <a:pt x="6820999" y="1544459"/>
                </a:lnTo>
                <a:lnTo>
                  <a:pt x="6902097" y="1544459"/>
                </a:lnTo>
                <a:lnTo>
                  <a:pt x="6902097" y="1315710"/>
                </a:lnTo>
                <a:close/>
                <a:moveTo>
                  <a:pt x="6260238" y="1315710"/>
                </a:moveTo>
                <a:lnTo>
                  <a:pt x="6370669" y="1513154"/>
                </a:lnTo>
                <a:lnTo>
                  <a:pt x="6293022" y="1658834"/>
                </a:lnTo>
                <a:lnTo>
                  <a:pt x="6383733" y="1658834"/>
                </a:lnTo>
                <a:lnTo>
                  <a:pt x="6567373" y="1315710"/>
                </a:lnTo>
                <a:lnTo>
                  <a:pt x="6474691" y="1315710"/>
                </a:lnTo>
                <a:lnTo>
                  <a:pt x="6415284" y="1433043"/>
                </a:lnTo>
                <a:lnTo>
                  <a:pt x="6354154" y="1315710"/>
                </a:lnTo>
                <a:close/>
                <a:moveTo>
                  <a:pt x="4801700" y="1315710"/>
                </a:moveTo>
                <a:lnTo>
                  <a:pt x="4801700" y="1544459"/>
                </a:lnTo>
                <a:lnTo>
                  <a:pt x="4882797" y="1544459"/>
                </a:lnTo>
                <a:lnTo>
                  <a:pt x="4882797" y="1315710"/>
                </a:lnTo>
                <a:close/>
                <a:moveTo>
                  <a:pt x="10025074" y="1312506"/>
                </a:moveTo>
                <a:cubicBezTo>
                  <a:pt x="10006882" y="1312506"/>
                  <a:pt x="9991150" y="1316450"/>
                  <a:pt x="9977877" y="1324338"/>
                </a:cubicBezTo>
                <a:cubicBezTo>
                  <a:pt x="9968043" y="1330254"/>
                  <a:pt x="9958865" y="1339867"/>
                  <a:pt x="9950343" y="1353178"/>
                </a:cubicBezTo>
                <a:lnTo>
                  <a:pt x="9950343" y="1315710"/>
                </a:lnTo>
                <a:lnTo>
                  <a:pt x="9869245" y="1315710"/>
                </a:lnTo>
                <a:lnTo>
                  <a:pt x="9869245" y="1544459"/>
                </a:lnTo>
                <a:lnTo>
                  <a:pt x="9950343" y="1544459"/>
                </a:lnTo>
                <a:lnTo>
                  <a:pt x="9950343" y="1446600"/>
                </a:lnTo>
                <a:cubicBezTo>
                  <a:pt x="9950343" y="1433289"/>
                  <a:pt x="9951818" y="1422690"/>
                  <a:pt x="9954768" y="1414802"/>
                </a:cubicBezTo>
                <a:cubicBezTo>
                  <a:pt x="9962636" y="1392946"/>
                  <a:pt x="9979843" y="1382018"/>
                  <a:pt x="10006390" y="1382018"/>
                </a:cubicBezTo>
                <a:cubicBezTo>
                  <a:pt x="10018026" y="1382018"/>
                  <a:pt x="10029499" y="1384729"/>
                  <a:pt x="10040807" y="1390152"/>
                </a:cubicBezTo>
                <a:lnTo>
                  <a:pt x="10040807" y="1313242"/>
                </a:lnTo>
                <a:cubicBezTo>
                  <a:pt x="10034580" y="1312751"/>
                  <a:pt x="10029336" y="1312506"/>
                  <a:pt x="10025074" y="1312506"/>
                </a:cubicBezTo>
                <a:close/>
                <a:moveTo>
                  <a:pt x="8329624" y="1312506"/>
                </a:moveTo>
                <a:cubicBezTo>
                  <a:pt x="8311431" y="1312506"/>
                  <a:pt x="8295700" y="1316450"/>
                  <a:pt x="8282427" y="1324338"/>
                </a:cubicBezTo>
                <a:cubicBezTo>
                  <a:pt x="8272593" y="1330254"/>
                  <a:pt x="8263415" y="1339867"/>
                  <a:pt x="8254893" y="1353178"/>
                </a:cubicBezTo>
                <a:lnTo>
                  <a:pt x="8254893" y="1315710"/>
                </a:lnTo>
                <a:lnTo>
                  <a:pt x="8173796" y="1315710"/>
                </a:lnTo>
                <a:lnTo>
                  <a:pt x="8173796" y="1544459"/>
                </a:lnTo>
                <a:lnTo>
                  <a:pt x="8254893" y="1544459"/>
                </a:lnTo>
                <a:lnTo>
                  <a:pt x="8254893" y="1446600"/>
                </a:lnTo>
                <a:cubicBezTo>
                  <a:pt x="8254893" y="1433289"/>
                  <a:pt x="8256368" y="1422690"/>
                  <a:pt x="8259318" y="1414802"/>
                </a:cubicBezTo>
                <a:cubicBezTo>
                  <a:pt x="8267185" y="1392946"/>
                  <a:pt x="8284393" y="1382018"/>
                  <a:pt x="8310940" y="1382018"/>
                </a:cubicBezTo>
                <a:cubicBezTo>
                  <a:pt x="8322577" y="1382018"/>
                  <a:pt x="8334049" y="1384729"/>
                  <a:pt x="8345357" y="1390152"/>
                </a:cubicBezTo>
                <a:lnTo>
                  <a:pt x="8345357" y="1313242"/>
                </a:lnTo>
                <a:cubicBezTo>
                  <a:pt x="8339131" y="1312751"/>
                  <a:pt x="8333886" y="1312506"/>
                  <a:pt x="8329624" y="1312506"/>
                </a:cubicBezTo>
                <a:close/>
                <a:moveTo>
                  <a:pt x="5310199" y="1312506"/>
                </a:moveTo>
                <a:cubicBezTo>
                  <a:pt x="5292007" y="1312506"/>
                  <a:pt x="5276275" y="1316450"/>
                  <a:pt x="5263003" y="1324338"/>
                </a:cubicBezTo>
                <a:cubicBezTo>
                  <a:pt x="5253169" y="1330254"/>
                  <a:pt x="5243990" y="1339867"/>
                  <a:pt x="5235470" y="1353178"/>
                </a:cubicBezTo>
                <a:lnTo>
                  <a:pt x="5235470" y="1315710"/>
                </a:lnTo>
                <a:lnTo>
                  <a:pt x="5154371" y="1315710"/>
                </a:lnTo>
                <a:lnTo>
                  <a:pt x="5154371" y="1544459"/>
                </a:lnTo>
                <a:lnTo>
                  <a:pt x="5235470" y="1544459"/>
                </a:lnTo>
                <a:lnTo>
                  <a:pt x="5235470" y="1446600"/>
                </a:lnTo>
                <a:cubicBezTo>
                  <a:pt x="5235470" y="1433289"/>
                  <a:pt x="5236944" y="1422690"/>
                  <a:pt x="5239893" y="1414802"/>
                </a:cubicBezTo>
                <a:cubicBezTo>
                  <a:pt x="5247761" y="1392946"/>
                  <a:pt x="5264968" y="1382018"/>
                  <a:pt x="5291516" y="1382018"/>
                </a:cubicBezTo>
                <a:cubicBezTo>
                  <a:pt x="5303152" y="1382018"/>
                  <a:pt x="5314625" y="1384729"/>
                  <a:pt x="5325933" y="1390152"/>
                </a:cubicBezTo>
                <a:lnTo>
                  <a:pt x="5325933" y="1313242"/>
                </a:lnTo>
                <a:cubicBezTo>
                  <a:pt x="5319706" y="1312751"/>
                  <a:pt x="5314462" y="1312506"/>
                  <a:pt x="5310199" y="1312506"/>
                </a:cubicBezTo>
                <a:close/>
                <a:moveTo>
                  <a:pt x="9007640" y="1311767"/>
                </a:moveTo>
                <a:cubicBezTo>
                  <a:pt x="8986736" y="1311767"/>
                  <a:pt x="8968138" y="1318011"/>
                  <a:pt x="8951843" y="1330500"/>
                </a:cubicBezTo>
                <a:cubicBezTo>
                  <a:pt x="8944107" y="1336416"/>
                  <a:pt x="8937111" y="1344468"/>
                  <a:pt x="8930856" y="1354657"/>
                </a:cubicBezTo>
                <a:cubicBezTo>
                  <a:pt x="8923944" y="1343811"/>
                  <a:pt x="8916702" y="1335430"/>
                  <a:pt x="8909130" y="1329514"/>
                </a:cubicBezTo>
                <a:cubicBezTo>
                  <a:pt x="8894150" y="1317847"/>
                  <a:pt x="8875385" y="1312013"/>
                  <a:pt x="8852836" y="1312013"/>
                </a:cubicBezTo>
                <a:cubicBezTo>
                  <a:pt x="8835225" y="1312013"/>
                  <a:pt x="8819259" y="1315875"/>
                  <a:pt x="8804939" y="1323598"/>
                </a:cubicBezTo>
                <a:cubicBezTo>
                  <a:pt x="8797038" y="1327871"/>
                  <a:pt x="8788314" y="1334608"/>
                  <a:pt x="8778768" y="1343811"/>
                </a:cubicBezTo>
                <a:lnTo>
                  <a:pt x="8778768" y="1315710"/>
                </a:lnTo>
                <a:lnTo>
                  <a:pt x="8697670" y="1315710"/>
                </a:lnTo>
                <a:lnTo>
                  <a:pt x="8697670" y="1544459"/>
                </a:lnTo>
                <a:lnTo>
                  <a:pt x="8778768" y="1544459"/>
                </a:lnTo>
                <a:lnTo>
                  <a:pt x="8778768" y="1431483"/>
                </a:lnTo>
                <a:cubicBezTo>
                  <a:pt x="8778768" y="1420488"/>
                  <a:pt x="8779343" y="1411832"/>
                  <a:pt x="8780493" y="1405514"/>
                </a:cubicBezTo>
                <a:cubicBezTo>
                  <a:pt x="8781643" y="1399196"/>
                  <a:pt x="8783534" y="1394232"/>
                  <a:pt x="8786163" y="1390622"/>
                </a:cubicBezTo>
                <a:cubicBezTo>
                  <a:pt x="8793229" y="1380449"/>
                  <a:pt x="8803088" y="1375362"/>
                  <a:pt x="8815742" y="1375362"/>
                </a:cubicBezTo>
                <a:cubicBezTo>
                  <a:pt x="8829382" y="1375362"/>
                  <a:pt x="8839488" y="1381269"/>
                  <a:pt x="8846061" y="1393083"/>
                </a:cubicBezTo>
                <a:cubicBezTo>
                  <a:pt x="8849348" y="1398992"/>
                  <a:pt x="8850991" y="1411791"/>
                  <a:pt x="8850991" y="1431483"/>
                </a:cubicBezTo>
                <a:lnTo>
                  <a:pt x="8850991" y="1544459"/>
                </a:lnTo>
                <a:lnTo>
                  <a:pt x="8932089" y="1544459"/>
                </a:lnTo>
                <a:lnTo>
                  <a:pt x="8932089" y="1431483"/>
                </a:lnTo>
                <a:cubicBezTo>
                  <a:pt x="8932089" y="1413761"/>
                  <a:pt x="8934636" y="1400797"/>
                  <a:pt x="8939730" y="1392590"/>
                </a:cubicBezTo>
                <a:cubicBezTo>
                  <a:pt x="8946961" y="1380941"/>
                  <a:pt x="8957314" y="1375116"/>
                  <a:pt x="8970789" y="1375116"/>
                </a:cubicBezTo>
                <a:cubicBezTo>
                  <a:pt x="8982949" y="1375116"/>
                  <a:pt x="8992070" y="1380449"/>
                  <a:pt x="8998150" y="1391115"/>
                </a:cubicBezTo>
                <a:cubicBezTo>
                  <a:pt x="9002258" y="1398335"/>
                  <a:pt x="9004312" y="1411791"/>
                  <a:pt x="9004312" y="1431483"/>
                </a:cubicBezTo>
                <a:lnTo>
                  <a:pt x="9004312" y="1544459"/>
                </a:lnTo>
                <a:lnTo>
                  <a:pt x="9085410" y="1544459"/>
                </a:lnTo>
                <a:lnTo>
                  <a:pt x="9085410" y="1395822"/>
                </a:lnTo>
                <a:cubicBezTo>
                  <a:pt x="9085410" y="1381854"/>
                  <a:pt x="9084092" y="1370186"/>
                  <a:pt x="9081458" y="1360819"/>
                </a:cubicBezTo>
                <a:cubicBezTo>
                  <a:pt x="9077016" y="1345372"/>
                  <a:pt x="9067635" y="1333130"/>
                  <a:pt x="9053315" y="1324091"/>
                </a:cubicBezTo>
                <a:cubicBezTo>
                  <a:pt x="9039981" y="1315875"/>
                  <a:pt x="9024756" y="1311767"/>
                  <a:pt x="9007640" y="1311767"/>
                </a:cubicBezTo>
                <a:close/>
                <a:moveTo>
                  <a:pt x="11557705" y="1310780"/>
                </a:moveTo>
                <a:cubicBezTo>
                  <a:pt x="11538506" y="1310780"/>
                  <a:pt x="11522508" y="1314396"/>
                  <a:pt x="11509712" y="1321626"/>
                </a:cubicBezTo>
                <a:cubicBezTo>
                  <a:pt x="11501834" y="1326063"/>
                  <a:pt x="11493220" y="1333705"/>
                  <a:pt x="11483868" y="1344550"/>
                </a:cubicBezTo>
                <a:lnTo>
                  <a:pt x="11483868" y="1315710"/>
                </a:lnTo>
                <a:lnTo>
                  <a:pt x="11402770" y="1315710"/>
                </a:lnTo>
                <a:lnTo>
                  <a:pt x="11402770" y="1544459"/>
                </a:lnTo>
                <a:lnTo>
                  <a:pt x="11483868" y="1544459"/>
                </a:lnTo>
                <a:lnTo>
                  <a:pt x="11483868" y="1421951"/>
                </a:lnTo>
                <a:cubicBezTo>
                  <a:pt x="11483868" y="1405928"/>
                  <a:pt x="11487625" y="1394157"/>
                  <a:pt x="11495138" y="1386636"/>
                </a:cubicBezTo>
                <a:cubicBezTo>
                  <a:pt x="11503467" y="1378299"/>
                  <a:pt x="11513755" y="1374130"/>
                  <a:pt x="11526004" y="1374130"/>
                </a:cubicBezTo>
                <a:cubicBezTo>
                  <a:pt x="11539393" y="1374130"/>
                  <a:pt x="11549437" y="1378971"/>
                  <a:pt x="11556134" y="1388654"/>
                </a:cubicBezTo>
                <a:cubicBezTo>
                  <a:pt x="11560707" y="1395217"/>
                  <a:pt x="11562993" y="1408589"/>
                  <a:pt x="11562993" y="1428771"/>
                </a:cubicBezTo>
                <a:lnTo>
                  <a:pt x="11562993" y="1544459"/>
                </a:lnTo>
                <a:lnTo>
                  <a:pt x="11644091" y="1544459"/>
                </a:lnTo>
                <a:lnTo>
                  <a:pt x="11644091" y="1398780"/>
                </a:lnTo>
                <a:cubicBezTo>
                  <a:pt x="11644091" y="1368543"/>
                  <a:pt x="11635313" y="1345865"/>
                  <a:pt x="11617758" y="1330747"/>
                </a:cubicBezTo>
                <a:cubicBezTo>
                  <a:pt x="11602334" y="1317436"/>
                  <a:pt x="11582316" y="1310780"/>
                  <a:pt x="11557705" y="1310780"/>
                </a:cubicBezTo>
                <a:close/>
                <a:moveTo>
                  <a:pt x="9701567" y="1309301"/>
                </a:moveTo>
                <a:cubicBezTo>
                  <a:pt x="9661142" y="1309301"/>
                  <a:pt x="9629837" y="1320722"/>
                  <a:pt x="9607652" y="1343564"/>
                </a:cubicBezTo>
                <a:cubicBezTo>
                  <a:pt x="9585467" y="1366406"/>
                  <a:pt x="9574375" y="1396068"/>
                  <a:pt x="9574375" y="1432550"/>
                </a:cubicBezTo>
                <a:cubicBezTo>
                  <a:pt x="9574375" y="1463280"/>
                  <a:pt x="9583249" y="1489326"/>
                  <a:pt x="9600997" y="1510689"/>
                </a:cubicBezTo>
                <a:cubicBezTo>
                  <a:pt x="9624660" y="1539283"/>
                  <a:pt x="9659992" y="1553579"/>
                  <a:pt x="9706990" y="1553579"/>
                </a:cubicBezTo>
                <a:cubicBezTo>
                  <a:pt x="9743965" y="1553579"/>
                  <a:pt x="9773462" y="1543341"/>
                  <a:pt x="9795482" y="1522864"/>
                </a:cubicBezTo>
                <a:cubicBezTo>
                  <a:pt x="9807643" y="1511561"/>
                  <a:pt x="9816845" y="1495589"/>
                  <a:pt x="9823090" y="1474947"/>
                </a:cubicBezTo>
                <a:lnTo>
                  <a:pt x="9744704" y="1474947"/>
                </a:lnTo>
                <a:cubicBezTo>
                  <a:pt x="9735717" y="1489408"/>
                  <a:pt x="9722807" y="1496639"/>
                  <a:pt x="9705973" y="1496639"/>
                </a:cubicBezTo>
                <a:cubicBezTo>
                  <a:pt x="9672963" y="1496639"/>
                  <a:pt x="9656458" y="1479466"/>
                  <a:pt x="9656458" y="1445121"/>
                </a:cubicBezTo>
                <a:lnTo>
                  <a:pt x="9826295" y="1445121"/>
                </a:lnTo>
                <a:lnTo>
                  <a:pt x="9826295" y="1434749"/>
                </a:lnTo>
                <a:cubicBezTo>
                  <a:pt x="9826295" y="1407750"/>
                  <a:pt x="9820296" y="1384044"/>
                  <a:pt x="9808300" y="1363631"/>
                </a:cubicBezTo>
                <a:cubicBezTo>
                  <a:pt x="9786938" y="1327411"/>
                  <a:pt x="9751360" y="1309301"/>
                  <a:pt x="9701567" y="1309301"/>
                </a:cubicBezTo>
                <a:close/>
                <a:moveTo>
                  <a:pt x="9253892" y="1309301"/>
                </a:moveTo>
                <a:cubicBezTo>
                  <a:pt x="9213467" y="1309301"/>
                  <a:pt x="9182162" y="1320722"/>
                  <a:pt x="9159977" y="1343564"/>
                </a:cubicBezTo>
                <a:cubicBezTo>
                  <a:pt x="9137792" y="1366406"/>
                  <a:pt x="9126700" y="1396068"/>
                  <a:pt x="9126700" y="1432550"/>
                </a:cubicBezTo>
                <a:cubicBezTo>
                  <a:pt x="9126700" y="1463280"/>
                  <a:pt x="9135574" y="1489326"/>
                  <a:pt x="9153322" y="1510689"/>
                </a:cubicBezTo>
                <a:cubicBezTo>
                  <a:pt x="9176985" y="1539283"/>
                  <a:pt x="9212317" y="1553579"/>
                  <a:pt x="9259315" y="1553579"/>
                </a:cubicBezTo>
                <a:cubicBezTo>
                  <a:pt x="9296290" y="1553579"/>
                  <a:pt x="9325787" y="1543341"/>
                  <a:pt x="9347807" y="1522864"/>
                </a:cubicBezTo>
                <a:cubicBezTo>
                  <a:pt x="9359968" y="1511561"/>
                  <a:pt x="9369171" y="1495589"/>
                  <a:pt x="9375415" y="1474947"/>
                </a:cubicBezTo>
                <a:lnTo>
                  <a:pt x="9297029" y="1474947"/>
                </a:lnTo>
                <a:cubicBezTo>
                  <a:pt x="9288042" y="1489408"/>
                  <a:pt x="9275132" y="1496639"/>
                  <a:pt x="9258298" y="1496639"/>
                </a:cubicBezTo>
                <a:cubicBezTo>
                  <a:pt x="9225289" y="1496639"/>
                  <a:pt x="9208783" y="1479466"/>
                  <a:pt x="9208783" y="1445121"/>
                </a:cubicBezTo>
                <a:lnTo>
                  <a:pt x="9378620" y="1445121"/>
                </a:lnTo>
                <a:lnTo>
                  <a:pt x="9378620" y="1434749"/>
                </a:lnTo>
                <a:cubicBezTo>
                  <a:pt x="9378620" y="1407750"/>
                  <a:pt x="9372622" y="1384044"/>
                  <a:pt x="9360625" y="1363631"/>
                </a:cubicBezTo>
                <a:cubicBezTo>
                  <a:pt x="9339263" y="1327411"/>
                  <a:pt x="9303685" y="1309301"/>
                  <a:pt x="9253892" y="1309301"/>
                </a:cubicBezTo>
                <a:close/>
                <a:moveTo>
                  <a:pt x="4005619" y="1309301"/>
                </a:moveTo>
                <a:cubicBezTo>
                  <a:pt x="3965193" y="1309301"/>
                  <a:pt x="3933888" y="1320722"/>
                  <a:pt x="3911703" y="1343564"/>
                </a:cubicBezTo>
                <a:cubicBezTo>
                  <a:pt x="3889519" y="1366406"/>
                  <a:pt x="3878426" y="1396068"/>
                  <a:pt x="3878426" y="1432550"/>
                </a:cubicBezTo>
                <a:cubicBezTo>
                  <a:pt x="3878426" y="1463280"/>
                  <a:pt x="3887300" y="1489326"/>
                  <a:pt x="3905048" y="1510689"/>
                </a:cubicBezTo>
                <a:cubicBezTo>
                  <a:pt x="3928711" y="1539283"/>
                  <a:pt x="3964043" y="1553579"/>
                  <a:pt x="4011041" y="1553579"/>
                </a:cubicBezTo>
                <a:cubicBezTo>
                  <a:pt x="4048016" y="1553579"/>
                  <a:pt x="4077514" y="1543341"/>
                  <a:pt x="4099534" y="1522864"/>
                </a:cubicBezTo>
                <a:cubicBezTo>
                  <a:pt x="4111694" y="1511561"/>
                  <a:pt x="4120897" y="1495589"/>
                  <a:pt x="4127141" y="1474947"/>
                </a:cubicBezTo>
                <a:lnTo>
                  <a:pt x="4048756" y="1474947"/>
                </a:lnTo>
                <a:cubicBezTo>
                  <a:pt x="4039769" y="1489408"/>
                  <a:pt x="4026858" y="1496639"/>
                  <a:pt x="4010025" y="1496639"/>
                </a:cubicBezTo>
                <a:cubicBezTo>
                  <a:pt x="3977015" y="1496639"/>
                  <a:pt x="3960510" y="1479466"/>
                  <a:pt x="3960510" y="1445121"/>
                </a:cubicBezTo>
                <a:lnTo>
                  <a:pt x="4130346" y="1445121"/>
                </a:lnTo>
                <a:lnTo>
                  <a:pt x="4130346" y="1434749"/>
                </a:lnTo>
                <a:cubicBezTo>
                  <a:pt x="4130346" y="1407750"/>
                  <a:pt x="4124348" y="1384044"/>
                  <a:pt x="4112352" y="1363631"/>
                </a:cubicBezTo>
                <a:cubicBezTo>
                  <a:pt x="4090988" y="1327411"/>
                  <a:pt x="4055410" y="1309301"/>
                  <a:pt x="4005619" y="1309301"/>
                </a:cubicBezTo>
                <a:close/>
                <a:moveTo>
                  <a:pt x="2424469" y="1309301"/>
                </a:moveTo>
                <a:cubicBezTo>
                  <a:pt x="2384043" y="1309301"/>
                  <a:pt x="2352738" y="1320722"/>
                  <a:pt x="2330553" y="1343564"/>
                </a:cubicBezTo>
                <a:cubicBezTo>
                  <a:pt x="2308369" y="1366406"/>
                  <a:pt x="2297276" y="1396068"/>
                  <a:pt x="2297276" y="1432550"/>
                </a:cubicBezTo>
                <a:cubicBezTo>
                  <a:pt x="2297276" y="1463280"/>
                  <a:pt x="2306150" y="1489326"/>
                  <a:pt x="2323898" y="1510689"/>
                </a:cubicBezTo>
                <a:cubicBezTo>
                  <a:pt x="2347562" y="1539283"/>
                  <a:pt x="2382892" y="1553579"/>
                  <a:pt x="2429892" y="1553579"/>
                </a:cubicBezTo>
                <a:cubicBezTo>
                  <a:pt x="2466866" y="1553579"/>
                  <a:pt x="2496363" y="1543341"/>
                  <a:pt x="2518384" y="1522864"/>
                </a:cubicBezTo>
                <a:cubicBezTo>
                  <a:pt x="2530545" y="1511561"/>
                  <a:pt x="2539747" y="1495589"/>
                  <a:pt x="2545991" y="1474947"/>
                </a:cubicBezTo>
                <a:lnTo>
                  <a:pt x="2467606" y="1474947"/>
                </a:lnTo>
                <a:cubicBezTo>
                  <a:pt x="2458619" y="1489408"/>
                  <a:pt x="2445709" y="1496639"/>
                  <a:pt x="2428875" y="1496639"/>
                </a:cubicBezTo>
                <a:cubicBezTo>
                  <a:pt x="2395865" y="1496639"/>
                  <a:pt x="2379359" y="1479466"/>
                  <a:pt x="2379359" y="1445121"/>
                </a:cubicBezTo>
                <a:lnTo>
                  <a:pt x="2549196" y="1445121"/>
                </a:lnTo>
                <a:lnTo>
                  <a:pt x="2549196" y="1434749"/>
                </a:lnTo>
                <a:cubicBezTo>
                  <a:pt x="2549196" y="1407750"/>
                  <a:pt x="2543198" y="1384044"/>
                  <a:pt x="2531202" y="1363631"/>
                </a:cubicBezTo>
                <a:cubicBezTo>
                  <a:pt x="2509838" y="1327411"/>
                  <a:pt x="2474261" y="1309301"/>
                  <a:pt x="2424469" y="1309301"/>
                </a:cubicBezTo>
                <a:close/>
                <a:moveTo>
                  <a:pt x="1605319" y="1309301"/>
                </a:moveTo>
                <a:cubicBezTo>
                  <a:pt x="1564893" y="1309301"/>
                  <a:pt x="1533588" y="1320722"/>
                  <a:pt x="1511403" y="1343564"/>
                </a:cubicBezTo>
                <a:cubicBezTo>
                  <a:pt x="1489218" y="1366406"/>
                  <a:pt x="1478126" y="1396068"/>
                  <a:pt x="1478126" y="1432550"/>
                </a:cubicBezTo>
                <a:cubicBezTo>
                  <a:pt x="1478126" y="1463280"/>
                  <a:pt x="1487000" y="1489326"/>
                  <a:pt x="1504748" y="1510689"/>
                </a:cubicBezTo>
                <a:cubicBezTo>
                  <a:pt x="1528411" y="1539283"/>
                  <a:pt x="1563743" y="1553579"/>
                  <a:pt x="1610741" y="1553579"/>
                </a:cubicBezTo>
                <a:cubicBezTo>
                  <a:pt x="1647716" y="1553579"/>
                  <a:pt x="1677213" y="1543341"/>
                  <a:pt x="1699234" y="1522864"/>
                </a:cubicBezTo>
                <a:cubicBezTo>
                  <a:pt x="1711394" y="1511561"/>
                  <a:pt x="1720597" y="1495589"/>
                  <a:pt x="1726841" y="1474947"/>
                </a:cubicBezTo>
                <a:lnTo>
                  <a:pt x="1648455" y="1474947"/>
                </a:lnTo>
                <a:cubicBezTo>
                  <a:pt x="1639469" y="1489408"/>
                  <a:pt x="1626558" y="1496639"/>
                  <a:pt x="1609724" y="1496639"/>
                </a:cubicBezTo>
                <a:cubicBezTo>
                  <a:pt x="1576715" y="1496639"/>
                  <a:pt x="1560209" y="1479466"/>
                  <a:pt x="1560209" y="1445121"/>
                </a:cubicBezTo>
                <a:lnTo>
                  <a:pt x="1730046" y="1445121"/>
                </a:lnTo>
                <a:lnTo>
                  <a:pt x="1730046" y="1434749"/>
                </a:lnTo>
                <a:cubicBezTo>
                  <a:pt x="1730046" y="1407750"/>
                  <a:pt x="1724048" y="1384044"/>
                  <a:pt x="1712051" y="1363631"/>
                </a:cubicBezTo>
                <a:cubicBezTo>
                  <a:pt x="1690689" y="1327411"/>
                  <a:pt x="1655111" y="1309301"/>
                  <a:pt x="1605319" y="1309301"/>
                </a:cubicBezTo>
                <a:close/>
                <a:moveTo>
                  <a:pt x="10584442" y="1308562"/>
                </a:moveTo>
                <a:cubicBezTo>
                  <a:pt x="10556542" y="1308562"/>
                  <a:pt x="10531842" y="1317838"/>
                  <a:pt x="10510343" y="1336389"/>
                </a:cubicBezTo>
                <a:cubicBezTo>
                  <a:pt x="10483265" y="1359698"/>
                  <a:pt x="10469725" y="1390889"/>
                  <a:pt x="10469725" y="1429962"/>
                </a:cubicBezTo>
                <a:cubicBezTo>
                  <a:pt x="10469725" y="1468376"/>
                  <a:pt x="10482936" y="1499240"/>
                  <a:pt x="10509357" y="1522552"/>
                </a:cubicBezTo>
                <a:cubicBezTo>
                  <a:pt x="10531514" y="1542087"/>
                  <a:pt x="10556787" y="1551854"/>
                  <a:pt x="10585178" y="1551854"/>
                </a:cubicBezTo>
                <a:cubicBezTo>
                  <a:pt x="10602738" y="1551854"/>
                  <a:pt x="10618411" y="1547992"/>
                  <a:pt x="10632198" y="1540269"/>
                </a:cubicBezTo>
                <a:cubicBezTo>
                  <a:pt x="10640075" y="1535832"/>
                  <a:pt x="10647870" y="1528765"/>
                  <a:pt x="10655583" y="1519070"/>
                </a:cubicBezTo>
                <a:lnTo>
                  <a:pt x="10655583" y="1544459"/>
                </a:lnTo>
                <a:lnTo>
                  <a:pt x="10736681" y="1544459"/>
                </a:lnTo>
                <a:lnTo>
                  <a:pt x="10736681" y="1315710"/>
                </a:lnTo>
                <a:lnTo>
                  <a:pt x="10655583" y="1315710"/>
                </a:lnTo>
                <a:lnTo>
                  <a:pt x="10655583" y="1338142"/>
                </a:lnTo>
                <a:cubicBezTo>
                  <a:pt x="10646884" y="1329103"/>
                  <a:pt x="10638433" y="1322612"/>
                  <a:pt x="10630229" y="1318668"/>
                </a:cubicBezTo>
                <a:cubicBezTo>
                  <a:pt x="10615951" y="1311931"/>
                  <a:pt x="10600688" y="1308562"/>
                  <a:pt x="10584442" y="1308562"/>
                </a:cubicBezTo>
                <a:close/>
                <a:moveTo>
                  <a:pt x="8488942" y="1308562"/>
                </a:moveTo>
                <a:cubicBezTo>
                  <a:pt x="8461042" y="1308562"/>
                  <a:pt x="8436342" y="1317838"/>
                  <a:pt x="8414843" y="1336389"/>
                </a:cubicBezTo>
                <a:cubicBezTo>
                  <a:pt x="8387765" y="1359698"/>
                  <a:pt x="8374225" y="1390889"/>
                  <a:pt x="8374225" y="1429962"/>
                </a:cubicBezTo>
                <a:cubicBezTo>
                  <a:pt x="8374225" y="1468376"/>
                  <a:pt x="8387436" y="1499240"/>
                  <a:pt x="8413857" y="1522552"/>
                </a:cubicBezTo>
                <a:cubicBezTo>
                  <a:pt x="8436013" y="1542087"/>
                  <a:pt x="8461287" y="1551854"/>
                  <a:pt x="8489678" y="1551854"/>
                </a:cubicBezTo>
                <a:cubicBezTo>
                  <a:pt x="8507238" y="1551854"/>
                  <a:pt x="8522912" y="1547992"/>
                  <a:pt x="8536697" y="1540269"/>
                </a:cubicBezTo>
                <a:cubicBezTo>
                  <a:pt x="8544575" y="1535832"/>
                  <a:pt x="8552370" y="1528765"/>
                  <a:pt x="8560084" y="1519070"/>
                </a:cubicBezTo>
                <a:lnTo>
                  <a:pt x="8560084" y="1544459"/>
                </a:lnTo>
                <a:lnTo>
                  <a:pt x="8641181" y="1544459"/>
                </a:lnTo>
                <a:lnTo>
                  <a:pt x="8641181" y="1315710"/>
                </a:lnTo>
                <a:lnTo>
                  <a:pt x="8560084" y="1315710"/>
                </a:lnTo>
                <a:lnTo>
                  <a:pt x="8560084" y="1338142"/>
                </a:lnTo>
                <a:cubicBezTo>
                  <a:pt x="8551384" y="1329103"/>
                  <a:pt x="8542932" y="1322612"/>
                  <a:pt x="8534729" y="1318668"/>
                </a:cubicBezTo>
                <a:cubicBezTo>
                  <a:pt x="8520450" y="1311931"/>
                  <a:pt x="8505188" y="1308562"/>
                  <a:pt x="8488942" y="1308562"/>
                </a:cubicBezTo>
                <a:close/>
                <a:moveTo>
                  <a:pt x="7965067" y="1308562"/>
                </a:moveTo>
                <a:cubicBezTo>
                  <a:pt x="7937167" y="1308562"/>
                  <a:pt x="7912467" y="1317838"/>
                  <a:pt x="7890968" y="1336389"/>
                </a:cubicBezTo>
                <a:cubicBezTo>
                  <a:pt x="7863890" y="1359698"/>
                  <a:pt x="7850350" y="1390889"/>
                  <a:pt x="7850350" y="1429962"/>
                </a:cubicBezTo>
                <a:cubicBezTo>
                  <a:pt x="7850350" y="1468376"/>
                  <a:pt x="7863561" y="1499240"/>
                  <a:pt x="7889982" y="1522552"/>
                </a:cubicBezTo>
                <a:cubicBezTo>
                  <a:pt x="7912138" y="1542087"/>
                  <a:pt x="7937412" y="1551854"/>
                  <a:pt x="7965803" y="1551854"/>
                </a:cubicBezTo>
                <a:cubicBezTo>
                  <a:pt x="7983364" y="1551854"/>
                  <a:pt x="7999037" y="1547992"/>
                  <a:pt x="8012822" y="1540269"/>
                </a:cubicBezTo>
                <a:cubicBezTo>
                  <a:pt x="8020700" y="1535832"/>
                  <a:pt x="8028495" y="1528765"/>
                  <a:pt x="8036209" y="1519070"/>
                </a:cubicBezTo>
                <a:lnTo>
                  <a:pt x="8036209" y="1544459"/>
                </a:lnTo>
                <a:lnTo>
                  <a:pt x="8117306" y="1544459"/>
                </a:lnTo>
                <a:lnTo>
                  <a:pt x="8117306" y="1315710"/>
                </a:lnTo>
                <a:lnTo>
                  <a:pt x="8036209" y="1315710"/>
                </a:lnTo>
                <a:lnTo>
                  <a:pt x="8036209" y="1338142"/>
                </a:lnTo>
                <a:cubicBezTo>
                  <a:pt x="8027509" y="1329103"/>
                  <a:pt x="8019058" y="1322612"/>
                  <a:pt x="8010854" y="1318668"/>
                </a:cubicBezTo>
                <a:cubicBezTo>
                  <a:pt x="7996576" y="1311931"/>
                  <a:pt x="7981313" y="1308562"/>
                  <a:pt x="7965067" y="1308562"/>
                </a:cubicBezTo>
                <a:close/>
                <a:moveTo>
                  <a:pt x="7074393" y="1308562"/>
                </a:moveTo>
                <a:cubicBezTo>
                  <a:pt x="7032653" y="1308562"/>
                  <a:pt x="6999541" y="1322694"/>
                  <a:pt x="6975055" y="1350959"/>
                </a:cubicBezTo>
                <a:cubicBezTo>
                  <a:pt x="6955335" y="1373637"/>
                  <a:pt x="6945475" y="1400094"/>
                  <a:pt x="6945475" y="1430331"/>
                </a:cubicBezTo>
                <a:cubicBezTo>
                  <a:pt x="6945475" y="1460404"/>
                  <a:pt x="6955335" y="1486861"/>
                  <a:pt x="6975055" y="1509703"/>
                </a:cubicBezTo>
                <a:cubicBezTo>
                  <a:pt x="6999541" y="1537968"/>
                  <a:pt x="7032653" y="1552101"/>
                  <a:pt x="7074393" y="1552101"/>
                </a:cubicBezTo>
                <a:cubicBezTo>
                  <a:pt x="7092798" y="1552101"/>
                  <a:pt x="7110381" y="1547910"/>
                  <a:pt x="7127143" y="1539529"/>
                </a:cubicBezTo>
                <a:lnTo>
                  <a:pt x="7127143" y="1470757"/>
                </a:lnTo>
                <a:cubicBezTo>
                  <a:pt x="7112718" y="1480617"/>
                  <a:pt x="7098785" y="1485547"/>
                  <a:pt x="7085343" y="1485547"/>
                </a:cubicBezTo>
                <a:cubicBezTo>
                  <a:pt x="7069280" y="1485547"/>
                  <a:pt x="7056003" y="1480370"/>
                  <a:pt x="7045513" y="1470017"/>
                </a:cubicBezTo>
                <a:cubicBezTo>
                  <a:pt x="7035023" y="1459664"/>
                  <a:pt x="7029778" y="1446436"/>
                  <a:pt x="7029778" y="1430331"/>
                </a:cubicBezTo>
                <a:cubicBezTo>
                  <a:pt x="7029778" y="1414227"/>
                  <a:pt x="7035023" y="1400998"/>
                  <a:pt x="7045513" y="1390645"/>
                </a:cubicBezTo>
                <a:cubicBezTo>
                  <a:pt x="7056003" y="1380292"/>
                  <a:pt x="7069280" y="1375116"/>
                  <a:pt x="7085343" y="1375116"/>
                </a:cubicBezTo>
                <a:cubicBezTo>
                  <a:pt x="7098949" y="1375116"/>
                  <a:pt x="7112883" y="1380128"/>
                  <a:pt x="7127143" y="1390152"/>
                </a:cubicBezTo>
                <a:lnTo>
                  <a:pt x="7127143" y="1321380"/>
                </a:lnTo>
                <a:cubicBezTo>
                  <a:pt x="7110711" y="1312835"/>
                  <a:pt x="7093127" y="1308562"/>
                  <a:pt x="7074393" y="1308562"/>
                </a:cubicBezTo>
                <a:close/>
                <a:moveTo>
                  <a:pt x="5829749" y="1308562"/>
                </a:moveTo>
                <a:cubicBezTo>
                  <a:pt x="5812189" y="1308562"/>
                  <a:pt x="5796516" y="1312424"/>
                  <a:pt x="5782731" y="1320147"/>
                </a:cubicBezTo>
                <a:cubicBezTo>
                  <a:pt x="5774360" y="1324749"/>
                  <a:pt x="5766563" y="1331815"/>
                  <a:pt x="5759344" y="1341346"/>
                </a:cubicBezTo>
                <a:lnTo>
                  <a:pt x="5759344" y="1315710"/>
                </a:lnTo>
                <a:lnTo>
                  <a:pt x="5678246" y="1315710"/>
                </a:lnTo>
                <a:lnTo>
                  <a:pt x="5678246" y="1658834"/>
                </a:lnTo>
                <a:lnTo>
                  <a:pt x="5759344" y="1658834"/>
                </a:lnTo>
                <a:lnTo>
                  <a:pt x="5759344" y="1522028"/>
                </a:lnTo>
                <a:cubicBezTo>
                  <a:pt x="5768042" y="1531066"/>
                  <a:pt x="5776494" y="1537557"/>
                  <a:pt x="5784698" y="1541501"/>
                </a:cubicBezTo>
                <a:cubicBezTo>
                  <a:pt x="5798977" y="1548403"/>
                  <a:pt x="5814240" y="1551854"/>
                  <a:pt x="5830489" y="1551854"/>
                </a:cubicBezTo>
                <a:cubicBezTo>
                  <a:pt x="5858387" y="1551854"/>
                  <a:pt x="5883085" y="1542578"/>
                  <a:pt x="5904584" y="1524027"/>
                </a:cubicBezTo>
                <a:cubicBezTo>
                  <a:pt x="5931662" y="1500718"/>
                  <a:pt x="5945202" y="1469527"/>
                  <a:pt x="5945202" y="1430454"/>
                </a:cubicBezTo>
                <a:cubicBezTo>
                  <a:pt x="5945202" y="1392040"/>
                  <a:pt x="5931991" y="1361176"/>
                  <a:pt x="5905570" y="1337864"/>
                </a:cubicBezTo>
                <a:cubicBezTo>
                  <a:pt x="5883413" y="1318329"/>
                  <a:pt x="5858140" y="1308562"/>
                  <a:pt x="5829749" y="1308562"/>
                </a:cubicBezTo>
                <a:close/>
                <a:moveTo>
                  <a:pt x="5055093" y="1308562"/>
                </a:moveTo>
                <a:cubicBezTo>
                  <a:pt x="5013353" y="1308562"/>
                  <a:pt x="4980241" y="1322694"/>
                  <a:pt x="4955756" y="1350959"/>
                </a:cubicBezTo>
                <a:cubicBezTo>
                  <a:pt x="4936035" y="1373637"/>
                  <a:pt x="4926177" y="1400094"/>
                  <a:pt x="4926177" y="1430331"/>
                </a:cubicBezTo>
                <a:cubicBezTo>
                  <a:pt x="4926177" y="1460404"/>
                  <a:pt x="4936035" y="1486861"/>
                  <a:pt x="4955756" y="1509703"/>
                </a:cubicBezTo>
                <a:cubicBezTo>
                  <a:pt x="4980241" y="1537968"/>
                  <a:pt x="5013353" y="1552101"/>
                  <a:pt x="5055093" y="1552101"/>
                </a:cubicBezTo>
                <a:cubicBezTo>
                  <a:pt x="5073499" y="1552101"/>
                  <a:pt x="5091082" y="1547910"/>
                  <a:pt x="5107844" y="1539529"/>
                </a:cubicBezTo>
                <a:lnTo>
                  <a:pt x="5107844" y="1470757"/>
                </a:lnTo>
                <a:cubicBezTo>
                  <a:pt x="5093419" y="1480617"/>
                  <a:pt x="5079485" y="1485547"/>
                  <a:pt x="5066043" y="1485547"/>
                </a:cubicBezTo>
                <a:cubicBezTo>
                  <a:pt x="5049980" y="1485547"/>
                  <a:pt x="5036703" y="1480370"/>
                  <a:pt x="5026213" y="1470017"/>
                </a:cubicBezTo>
                <a:cubicBezTo>
                  <a:pt x="5015723" y="1459664"/>
                  <a:pt x="5010477" y="1446436"/>
                  <a:pt x="5010477" y="1430331"/>
                </a:cubicBezTo>
                <a:cubicBezTo>
                  <a:pt x="5010477" y="1414227"/>
                  <a:pt x="5015723" y="1400998"/>
                  <a:pt x="5026213" y="1390645"/>
                </a:cubicBezTo>
                <a:cubicBezTo>
                  <a:pt x="5036703" y="1380292"/>
                  <a:pt x="5049980" y="1375116"/>
                  <a:pt x="5066043" y="1375116"/>
                </a:cubicBezTo>
                <a:cubicBezTo>
                  <a:pt x="5079649" y="1375116"/>
                  <a:pt x="5093583" y="1380128"/>
                  <a:pt x="5107844" y="1390152"/>
                </a:cubicBezTo>
                <a:lnTo>
                  <a:pt x="5107844" y="1321380"/>
                </a:lnTo>
                <a:cubicBezTo>
                  <a:pt x="5091411" y="1312835"/>
                  <a:pt x="5073828" y="1308562"/>
                  <a:pt x="5055093" y="1308562"/>
                </a:cubicBezTo>
                <a:close/>
                <a:moveTo>
                  <a:pt x="3450218" y="1308562"/>
                </a:moveTo>
                <a:cubicBezTo>
                  <a:pt x="3422318" y="1308562"/>
                  <a:pt x="3397618" y="1317838"/>
                  <a:pt x="3376119" y="1336389"/>
                </a:cubicBezTo>
                <a:cubicBezTo>
                  <a:pt x="3349041" y="1359698"/>
                  <a:pt x="3335501" y="1390889"/>
                  <a:pt x="3335501" y="1429962"/>
                </a:cubicBezTo>
                <a:cubicBezTo>
                  <a:pt x="3335501" y="1468376"/>
                  <a:pt x="3348712" y="1499240"/>
                  <a:pt x="3375134" y="1522552"/>
                </a:cubicBezTo>
                <a:cubicBezTo>
                  <a:pt x="3397290" y="1542087"/>
                  <a:pt x="3422564" y="1551854"/>
                  <a:pt x="3450954" y="1551854"/>
                </a:cubicBezTo>
                <a:cubicBezTo>
                  <a:pt x="3468514" y="1551854"/>
                  <a:pt x="3484188" y="1547992"/>
                  <a:pt x="3497973" y="1540269"/>
                </a:cubicBezTo>
                <a:cubicBezTo>
                  <a:pt x="3505851" y="1535832"/>
                  <a:pt x="3513646" y="1528765"/>
                  <a:pt x="3521360" y="1519070"/>
                </a:cubicBezTo>
                <a:lnTo>
                  <a:pt x="3521360" y="1544459"/>
                </a:lnTo>
                <a:lnTo>
                  <a:pt x="3602457" y="1544459"/>
                </a:lnTo>
                <a:lnTo>
                  <a:pt x="3602457" y="1315710"/>
                </a:lnTo>
                <a:lnTo>
                  <a:pt x="3521360" y="1315710"/>
                </a:lnTo>
                <a:lnTo>
                  <a:pt x="3521360" y="1338142"/>
                </a:lnTo>
                <a:cubicBezTo>
                  <a:pt x="3512661" y="1329103"/>
                  <a:pt x="3504209" y="1322612"/>
                  <a:pt x="3496005" y="1318668"/>
                </a:cubicBezTo>
                <a:cubicBezTo>
                  <a:pt x="3481727" y="1311931"/>
                  <a:pt x="3466464" y="1308562"/>
                  <a:pt x="3450218" y="1308562"/>
                </a:cubicBezTo>
                <a:close/>
                <a:moveTo>
                  <a:pt x="2207119" y="1308562"/>
                </a:moveTo>
                <a:cubicBezTo>
                  <a:pt x="2165379" y="1308562"/>
                  <a:pt x="2132266" y="1322694"/>
                  <a:pt x="2107781" y="1350959"/>
                </a:cubicBezTo>
                <a:cubicBezTo>
                  <a:pt x="2088061" y="1373637"/>
                  <a:pt x="2078201" y="1400094"/>
                  <a:pt x="2078201" y="1430331"/>
                </a:cubicBezTo>
                <a:cubicBezTo>
                  <a:pt x="2078201" y="1460404"/>
                  <a:pt x="2088061" y="1486861"/>
                  <a:pt x="2107781" y="1509703"/>
                </a:cubicBezTo>
                <a:cubicBezTo>
                  <a:pt x="2132266" y="1537968"/>
                  <a:pt x="2165379" y="1552101"/>
                  <a:pt x="2207119" y="1552101"/>
                </a:cubicBezTo>
                <a:cubicBezTo>
                  <a:pt x="2225524" y="1552101"/>
                  <a:pt x="2243107" y="1547910"/>
                  <a:pt x="2259869" y="1539529"/>
                </a:cubicBezTo>
                <a:lnTo>
                  <a:pt x="2259869" y="1470757"/>
                </a:lnTo>
                <a:cubicBezTo>
                  <a:pt x="2245444" y="1480617"/>
                  <a:pt x="2231510" y="1485547"/>
                  <a:pt x="2218069" y="1485547"/>
                </a:cubicBezTo>
                <a:cubicBezTo>
                  <a:pt x="2202006" y="1485547"/>
                  <a:pt x="2188728" y="1480370"/>
                  <a:pt x="2178238" y="1470017"/>
                </a:cubicBezTo>
                <a:cubicBezTo>
                  <a:pt x="2167748" y="1459664"/>
                  <a:pt x="2162503" y="1446436"/>
                  <a:pt x="2162503" y="1430331"/>
                </a:cubicBezTo>
                <a:cubicBezTo>
                  <a:pt x="2162503" y="1414227"/>
                  <a:pt x="2167748" y="1400998"/>
                  <a:pt x="2178238" y="1390645"/>
                </a:cubicBezTo>
                <a:cubicBezTo>
                  <a:pt x="2188728" y="1380292"/>
                  <a:pt x="2202006" y="1375116"/>
                  <a:pt x="2218069" y="1375116"/>
                </a:cubicBezTo>
                <a:cubicBezTo>
                  <a:pt x="2231675" y="1375116"/>
                  <a:pt x="2245609" y="1380128"/>
                  <a:pt x="2259869" y="1390152"/>
                </a:cubicBezTo>
                <a:lnTo>
                  <a:pt x="2259869" y="1321380"/>
                </a:lnTo>
                <a:cubicBezTo>
                  <a:pt x="2243436" y="1312835"/>
                  <a:pt x="2225853" y="1308562"/>
                  <a:pt x="2207119" y="1308562"/>
                </a:cubicBezTo>
                <a:close/>
                <a:moveTo>
                  <a:pt x="7278925" y="1307576"/>
                </a:moveTo>
                <a:cubicBezTo>
                  <a:pt x="7242279" y="1307576"/>
                  <a:pt x="7215164" y="1317173"/>
                  <a:pt x="7197581" y="1336366"/>
                </a:cubicBezTo>
                <a:cubicBezTo>
                  <a:pt x="7183942" y="1351294"/>
                  <a:pt x="7177122" y="1368766"/>
                  <a:pt x="7177122" y="1388781"/>
                </a:cubicBezTo>
                <a:cubicBezTo>
                  <a:pt x="7177122" y="1399116"/>
                  <a:pt x="7178679" y="1407976"/>
                  <a:pt x="7181794" y="1415360"/>
                </a:cubicBezTo>
                <a:cubicBezTo>
                  <a:pt x="7187533" y="1428977"/>
                  <a:pt x="7198598" y="1438983"/>
                  <a:pt x="7214990" y="1445379"/>
                </a:cubicBezTo>
                <a:cubicBezTo>
                  <a:pt x="7219581" y="1447184"/>
                  <a:pt x="7229335" y="1449727"/>
                  <a:pt x="7244254" y="1453009"/>
                </a:cubicBezTo>
                <a:cubicBezTo>
                  <a:pt x="7257531" y="1455967"/>
                  <a:pt x="7266056" y="1458514"/>
                  <a:pt x="7269828" y="1460650"/>
                </a:cubicBezTo>
                <a:cubicBezTo>
                  <a:pt x="7275728" y="1463937"/>
                  <a:pt x="7278679" y="1468620"/>
                  <a:pt x="7278679" y="1474701"/>
                </a:cubicBezTo>
                <a:cubicBezTo>
                  <a:pt x="7278679" y="1486368"/>
                  <a:pt x="7270239" y="1492202"/>
                  <a:pt x="7253359" y="1492202"/>
                </a:cubicBezTo>
                <a:cubicBezTo>
                  <a:pt x="7233528" y="1492202"/>
                  <a:pt x="7212060" y="1484643"/>
                  <a:pt x="7188954" y="1469524"/>
                </a:cubicBezTo>
                <a:lnTo>
                  <a:pt x="7159621" y="1526711"/>
                </a:lnTo>
                <a:cubicBezTo>
                  <a:pt x="7189201" y="1544295"/>
                  <a:pt x="7219684" y="1553087"/>
                  <a:pt x="7251071" y="1553087"/>
                </a:cubicBezTo>
                <a:cubicBezTo>
                  <a:pt x="7286567" y="1553087"/>
                  <a:pt x="7314092" y="1544377"/>
                  <a:pt x="7333647" y="1526958"/>
                </a:cubicBezTo>
                <a:cubicBezTo>
                  <a:pt x="7351066" y="1511511"/>
                  <a:pt x="7359776" y="1491627"/>
                  <a:pt x="7359776" y="1467306"/>
                </a:cubicBezTo>
                <a:cubicBezTo>
                  <a:pt x="7359776" y="1447915"/>
                  <a:pt x="7353464" y="1432139"/>
                  <a:pt x="7340842" y="1419978"/>
                </a:cubicBezTo>
                <a:cubicBezTo>
                  <a:pt x="7330841" y="1410283"/>
                  <a:pt x="7315267" y="1403217"/>
                  <a:pt x="7294119" y="1398780"/>
                </a:cubicBezTo>
                <a:cubicBezTo>
                  <a:pt x="7279694" y="1395822"/>
                  <a:pt x="7271007" y="1393603"/>
                  <a:pt x="7268056" y="1392124"/>
                </a:cubicBezTo>
                <a:cubicBezTo>
                  <a:pt x="7261498" y="1388976"/>
                  <a:pt x="7258220" y="1384833"/>
                  <a:pt x="7258220" y="1379695"/>
                </a:cubicBezTo>
                <a:cubicBezTo>
                  <a:pt x="7258220" y="1368426"/>
                  <a:pt x="7266324" y="1362791"/>
                  <a:pt x="7282534" y="1362791"/>
                </a:cubicBezTo>
                <a:cubicBezTo>
                  <a:pt x="7296286" y="1362791"/>
                  <a:pt x="7310695" y="1366735"/>
                  <a:pt x="7325760" y="1374623"/>
                </a:cubicBezTo>
                <a:lnTo>
                  <a:pt x="7353121" y="1322366"/>
                </a:lnTo>
                <a:cubicBezTo>
                  <a:pt x="7329128" y="1312506"/>
                  <a:pt x="7304396" y="1307576"/>
                  <a:pt x="7278925" y="1307576"/>
                </a:cubicBezTo>
                <a:close/>
                <a:moveTo>
                  <a:pt x="6697900" y="1307576"/>
                </a:moveTo>
                <a:cubicBezTo>
                  <a:pt x="6661254" y="1307576"/>
                  <a:pt x="6634139" y="1317173"/>
                  <a:pt x="6616556" y="1336366"/>
                </a:cubicBezTo>
                <a:cubicBezTo>
                  <a:pt x="6602917" y="1351294"/>
                  <a:pt x="6596097" y="1368766"/>
                  <a:pt x="6596097" y="1388781"/>
                </a:cubicBezTo>
                <a:cubicBezTo>
                  <a:pt x="6596097" y="1399116"/>
                  <a:pt x="6597654" y="1407976"/>
                  <a:pt x="6600769" y="1415360"/>
                </a:cubicBezTo>
                <a:cubicBezTo>
                  <a:pt x="6606508" y="1428977"/>
                  <a:pt x="6617573" y="1438983"/>
                  <a:pt x="6633965" y="1445379"/>
                </a:cubicBezTo>
                <a:cubicBezTo>
                  <a:pt x="6638556" y="1447184"/>
                  <a:pt x="6648310" y="1449727"/>
                  <a:pt x="6663229" y="1453009"/>
                </a:cubicBezTo>
                <a:cubicBezTo>
                  <a:pt x="6676506" y="1455967"/>
                  <a:pt x="6685031" y="1458514"/>
                  <a:pt x="6688803" y="1460650"/>
                </a:cubicBezTo>
                <a:cubicBezTo>
                  <a:pt x="6694703" y="1463937"/>
                  <a:pt x="6697653" y="1468620"/>
                  <a:pt x="6697653" y="1474701"/>
                </a:cubicBezTo>
                <a:cubicBezTo>
                  <a:pt x="6697653" y="1486368"/>
                  <a:pt x="6689214" y="1492202"/>
                  <a:pt x="6672334" y="1492202"/>
                </a:cubicBezTo>
                <a:cubicBezTo>
                  <a:pt x="6652504" y="1492202"/>
                  <a:pt x="6631035" y="1484643"/>
                  <a:pt x="6607929" y="1469524"/>
                </a:cubicBezTo>
                <a:lnTo>
                  <a:pt x="6578595" y="1526711"/>
                </a:lnTo>
                <a:cubicBezTo>
                  <a:pt x="6608175" y="1544295"/>
                  <a:pt x="6638659" y="1553087"/>
                  <a:pt x="6670046" y="1553087"/>
                </a:cubicBezTo>
                <a:cubicBezTo>
                  <a:pt x="6705542" y="1553087"/>
                  <a:pt x="6733067" y="1544377"/>
                  <a:pt x="6752622" y="1526958"/>
                </a:cubicBezTo>
                <a:cubicBezTo>
                  <a:pt x="6770041" y="1511511"/>
                  <a:pt x="6778751" y="1491627"/>
                  <a:pt x="6778751" y="1467306"/>
                </a:cubicBezTo>
                <a:cubicBezTo>
                  <a:pt x="6778751" y="1447915"/>
                  <a:pt x="6772439" y="1432139"/>
                  <a:pt x="6759817" y="1419978"/>
                </a:cubicBezTo>
                <a:cubicBezTo>
                  <a:pt x="6749816" y="1410283"/>
                  <a:pt x="6734242" y="1403217"/>
                  <a:pt x="6713094" y="1398780"/>
                </a:cubicBezTo>
                <a:cubicBezTo>
                  <a:pt x="6698669" y="1395822"/>
                  <a:pt x="6689982" y="1393603"/>
                  <a:pt x="6687031" y="1392124"/>
                </a:cubicBezTo>
                <a:cubicBezTo>
                  <a:pt x="6680473" y="1388976"/>
                  <a:pt x="6677195" y="1384833"/>
                  <a:pt x="6677195" y="1379695"/>
                </a:cubicBezTo>
                <a:cubicBezTo>
                  <a:pt x="6677195" y="1368426"/>
                  <a:pt x="6685299" y="1362791"/>
                  <a:pt x="6701509" y="1362791"/>
                </a:cubicBezTo>
                <a:cubicBezTo>
                  <a:pt x="6715261" y="1362791"/>
                  <a:pt x="6729670" y="1366735"/>
                  <a:pt x="6744734" y="1374623"/>
                </a:cubicBezTo>
                <a:lnTo>
                  <a:pt x="6772096" y="1322366"/>
                </a:lnTo>
                <a:cubicBezTo>
                  <a:pt x="6748104" y="1312506"/>
                  <a:pt x="6723371" y="1307576"/>
                  <a:pt x="6697900" y="1307576"/>
                </a:cubicBezTo>
                <a:close/>
                <a:moveTo>
                  <a:pt x="3764200" y="1307576"/>
                </a:moveTo>
                <a:cubicBezTo>
                  <a:pt x="3727555" y="1307576"/>
                  <a:pt x="3700440" y="1317173"/>
                  <a:pt x="3682858" y="1336366"/>
                </a:cubicBezTo>
                <a:cubicBezTo>
                  <a:pt x="3669217" y="1351294"/>
                  <a:pt x="3662398" y="1368766"/>
                  <a:pt x="3662398" y="1388781"/>
                </a:cubicBezTo>
                <a:cubicBezTo>
                  <a:pt x="3662398" y="1399116"/>
                  <a:pt x="3663955" y="1407976"/>
                  <a:pt x="3667070" y="1415360"/>
                </a:cubicBezTo>
                <a:cubicBezTo>
                  <a:pt x="3672809" y="1428977"/>
                  <a:pt x="3683874" y="1438983"/>
                  <a:pt x="3700265" y="1445379"/>
                </a:cubicBezTo>
                <a:cubicBezTo>
                  <a:pt x="3704857" y="1447184"/>
                  <a:pt x="3714611" y="1449727"/>
                  <a:pt x="3729529" y="1453009"/>
                </a:cubicBezTo>
                <a:cubicBezTo>
                  <a:pt x="3742807" y="1455967"/>
                  <a:pt x="3751332" y="1458514"/>
                  <a:pt x="3755104" y="1460650"/>
                </a:cubicBezTo>
                <a:cubicBezTo>
                  <a:pt x="3761004" y="1463937"/>
                  <a:pt x="3763954" y="1468620"/>
                  <a:pt x="3763954" y="1474701"/>
                </a:cubicBezTo>
                <a:cubicBezTo>
                  <a:pt x="3763954" y="1486368"/>
                  <a:pt x="3755514" y="1492202"/>
                  <a:pt x="3738634" y="1492202"/>
                </a:cubicBezTo>
                <a:cubicBezTo>
                  <a:pt x="3718804" y="1492202"/>
                  <a:pt x="3697336" y="1484643"/>
                  <a:pt x="3674229" y="1469524"/>
                </a:cubicBezTo>
                <a:lnTo>
                  <a:pt x="3644896" y="1526711"/>
                </a:lnTo>
                <a:cubicBezTo>
                  <a:pt x="3674476" y="1544295"/>
                  <a:pt x="3704959" y="1553087"/>
                  <a:pt x="3736347" y="1553087"/>
                </a:cubicBezTo>
                <a:cubicBezTo>
                  <a:pt x="3771842" y="1553087"/>
                  <a:pt x="3799368" y="1544377"/>
                  <a:pt x="3818923" y="1526958"/>
                </a:cubicBezTo>
                <a:cubicBezTo>
                  <a:pt x="3836342" y="1511511"/>
                  <a:pt x="3845051" y="1491627"/>
                  <a:pt x="3845051" y="1467306"/>
                </a:cubicBezTo>
                <a:cubicBezTo>
                  <a:pt x="3845051" y="1447915"/>
                  <a:pt x="3838740" y="1432139"/>
                  <a:pt x="3826118" y="1419978"/>
                </a:cubicBezTo>
                <a:cubicBezTo>
                  <a:pt x="3816116" y="1410283"/>
                  <a:pt x="3800543" y="1403217"/>
                  <a:pt x="3779395" y="1398780"/>
                </a:cubicBezTo>
                <a:cubicBezTo>
                  <a:pt x="3764970" y="1395822"/>
                  <a:pt x="3756282" y="1393603"/>
                  <a:pt x="3753332" y="1392124"/>
                </a:cubicBezTo>
                <a:cubicBezTo>
                  <a:pt x="3746774" y="1388976"/>
                  <a:pt x="3743495" y="1384833"/>
                  <a:pt x="3743495" y="1379695"/>
                </a:cubicBezTo>
                <a:cubicBezTo>
                  <a:pt x="3743495" y="1368426"/>
                  <a:pt x="3751600" y="1362791"/>
                  <a:pt x="3767810" y="1362791"/>
                </a:cubicBezTo>
                <a:cubicBezTo>
                  <a:pt x="3781562" y="1362791"/>
                  <a:pt x="3795971" y="1366735"/>
                  <a:pt x="3811035" y="1374623"/>
                </a:cubicBezTo>
                <a:lnTo>
                  <a:pt x="3838396" y="1322366"/>
                </a:lnTo>
                <a:cubicBezTo>
                  <a:pt x="3814404" y="1312506"/>
                  <a:pt x="3789672" y="1307576"/>
                  <a:pt x="3764200" y="1307576"/>
                </a:cubicBezTo>
                <a:close/>
                <a:moveTo>
                  <a:pt x="11219582" y="1307329"/>
                </a:moveTo>
                <a:cubicBezTo>
                  <a:pt x="11172583" y="1307329"/>
                  <a:pt x="11136348" y="1321215"/>
                  <a:pt x="11110877" y="1348987"/>
                </a:cubicBezTo>
                <a:cubicBezTo>
                  <a:pt x="11089843" y="1371994"/>
                  <a:pt x="11079325" y="1398369"/>
                  <a:pt x="11079325" y="1428113"/>
                </a:cubicBezTo>
                <a:cubicBezTo>
                  <a:pt x="11079325" y="1461143"/>
                  <a:pt x="11089760" y="1488998"/>
                  <a:pt x="11110630" y="1511675"/>
                </a:cubicBezTo>
                <a:cubicBezTo>
                  <a:pt x="11135938" y="1539283"/>
                  <a:pt x="11171433" y="1553087"/>
                  <a:pt x="11217117" y="1553087"/>
                </a:cubicBezTo>
                <a:cubicBezTo>
                  <a:pt x="11262637" y="1553087"/>
                  <a:pt x="11298050" y="1539283"/>
                  <a:pt x="11323357" y="1511675"/>
                </a:cubicBezTo>
                <a:cubicBezTo>
                  <a:pt x="11344227" y="1488998"/>
                  <a:pt x="11354662" y="1461801"/>
                  <a:pt x="11354662" y="1430085"/>
                </a:cubicBezTo>
                <a:cubicBezTo>
                  <a:pt x="11354662" y="1398698"/>
                  <a:pt x="11344145" y="1371665"/>
                  <a:pt x="11323110" y="1348987"/>
                </a:cubicBezTo>
                <a:cubicBezTo>
                  <a:pt x="11297311" y="1321215"/>
                  <a:pt x="11262801" y="1307329"/>
                  <a:pt x="11219582" y="1307329"/>
                </a:cubicBezTo>
                <a:close/>
                <a:moveTo>
                  <a:pt x="5495058" y="1307329"/>
                </a:moveTo>
                <a:cubicBezTo>
                  <a:pt x="5448059" y="1307329"/>
                  <a:pt x="5411824" y="1321215"/>
                  <a:pt x="5386353" y="1348987"/>
                </a:cubicBezTo>
                <a:cubicBezTo>
                  <a:pt x="5365318" y="1371994"/>
                  <a:pt x="5354801" y="1398369"/>
                  <a:pt x="5354801" y="1428113"/>
                </a:cubicBezTo>
                <a:cubicBezTo>
                  <a:pt x="5354801" y="1461143"/>
                  <a:pt x="5365235" y="1488998"/>
                  <a:pt x="5386106" y="1511675"/>
                </a:cubicBezTo>
                <a:cubicBezTo>
                  <a:pt x="5411413" y="1539283"/>
                  <a:pt x="5446908" y="1553087"/>
                  <a:pt x="5492592" y="1553087"/>
                </a:cubicBezTo>
                <a:cubicBezTo>
                  <a:pt x="5538112" y="1553087"/>
                  <a:pt x="5573525" y="1539283"/>
                  <a:pt x="5598832" y="1511675"/>
                </a:cubicBezTo>
                <a:cubicBezTo>
                  <a:pt x="5619703" y="1488998"/>
                  <a:pt x="5630137" y="1461801"/>
                  <a:pt x="5630137" y="1430085"/>
                </a:cubicBezTo>
                <a:cubicBezTo>
                  <a:pt x="5630137" y="1398698"/>
                  <a:pt x="5619620" y="1371665"/>
                  <a:pt x="5598586" y="1348987"/>
                </a:cubicBezTo>
                <a:cubicBezTo>
                  <a:pt x="5572785" y="1321215"/>
                  <a:pt x="5538276" y="1307329"/>
                  <a:pt x="5495058" y="1307329"/>
                </a:cubicBezTo>
                <a:close/>
                <a:moveTo>
                  <a:pt x="532533" y="1307329"/>
                </a:moveTo>
                <a:cubicBezTo>
                  <a:pt x="485534" y="1307329"/>
                  <a:pt x="449299" y="1321215"/>
                  <a:pt x="423828" y="1348987"/>
                </a:cubicBezTo>
                <a:cubicBezTo>
                  <a:pt x="402793" y="1371994"/>
                  <a:pt x="392276" y="1398369"/>
                  <a:pt x="392276" y="1428113"/>
                </a:cubicBezTo>
                <a:cubicBezTo>
                  <a:pt x="392276" y="1461143"/>
                  <a:pt x="402711" y="1488998"/>
                  <a:pt x="423581" y="1511675"/>
                </a:cubicBezTo>
                <a:cubicBezTo>
                  <a:pt x="448888" y="1539283"/>
                  <a:pt x="484384" y="1553087"/>
                  <a:pt x="530068" y="1553087"/>
                </a:cubicBezTo>
                <a:cubicBezTo>
                  <a:pt x="575588" y="1553087"/>
                  <a:pt x="611001" y="1539283"/>
                  <a:pt x="636308" y="1511675"/>
                </a:cubicBezTo>
                <a:cubicBezTo>
                  <a:pt x="657178" y="1488998"/>
                  <a:pt x="667613" y="1461801"/>
                  <a:pt x="667613" y="1430085"/>
                </a:cubicBezTo>
                <a:cubicBezTo>
                  <a:pt x="667613" y="1398698"/>
                  <a:pt x="657096" y="1371665"/>
                  <a:pt x="636061" y="1348987"/>
                </a:cubicBezTo>
                <a:cubicBezTo>
                  <a:pt x="610261" y="1321215"/>
                  <a:pt x="575752" y="1307329"/>
                  <a:pt x="532533" y="1307329"/>
                </a:cubicBezTo>
                <a:close/>
                <a:moveTo>
                  <a:pt x="7649818" y="1278489"/>
                </a:moveTo>
                <a:lnTo>
                  <a:pt x="7679244" y="1278489"/>
                </a:lnTo>
                <a:cubicBezTo>
                  <a:pt x="7696884" y="1278489"/>
                  <a:pt x="7709372" y="1282239"/>
                  <a:pt x="7716708" y="1289738"/>
                </a:cubicBezTo>
                <a:cubicBezTo>
                  <a:pt x="7724043" y="1297237"/>
                  <a:pt x="7727711" y="1307250"/>
                  <a:pt x="7727711" y="1319778"/>
                </a:cubicBezTo>
                <a:cubicBezTo>
                  <a:pt x="7727711" y="1332467"/>
                  <a:pt x="7724496" y="1342521"/>
                  <a:pt x="7718067" y="1349939"/>
                </a:cubicBezTo>
                <a:cubicBezTo>
                  <a:pt x="7710977" y="1358178"/>
                  <a:pt x="7697955" y="1362298"/>
                  <a:pt x="7678997" y="1362298"/>
                </a:cubicBezTo>
                <a:lnTo>
                  <a:pt x="7649818" y="1362298"/>
                </a:lnTo>
                <a:close/>
                <a:moveTo>
                  <a:pt x="2839695" y="1278489"/>
                </a:moveTo>
                <a:lnTo>
                  <a:pt x="2869120" y="1278489"/>
                </a:lnTo>
                <a:cubicBezTo>
                  <a:pt x="2886760" y="1278489"/>
                  <a:pt x="2899248" y="1282239"/>
                  <a:pt x="2906584" y="1289738"/>
                </a:cubicBezTo>
                <a:cubicBezTo>
                  <a:pt x="2913919" y="1297237"/>
                  <a:pt x="2917587" y="1307250"/>
                  <a:pt x="2917587" y="1319778"/>
                </a:cubicBezTo>
                <a:cubicBezTo>
                  <a:pt x="2917587" y="1332467"/>
                  <a:pt x="2914373" y="1342521"/>
                  <a:pt x="2907943" y="1349939"/>
                </a:cubicBezTo>
                <a:cubicBezTo>
                  <a:pt x="2900854" y="1358178"/>
                  <a:pt x="2887831" y="1362298"/>
                  <a:pt x="2868874" y="1362298"/>
                </a:cubicBezTo>
                <a:lnTo>
                  <a:pt x="2839695" y="1362298"/>
                </a:lnTo>
                <a:close/>
                <a:moveTo>
                  <a:pt x="10802537" y="1246938"/>
                </a:moveTo>
                <a:lnTo>
                  <a:pt x="10802537" y="1315710"/>
                </a:lnTo>
                <a:lnTo>
                  <a:pt x="10775916" y="1315710"/>
                </a:lnTo>
                <a:lnTo>
                  <a:pt x="10775916" y="1382018"/>
                </a:lnTo>
                <a:lnTo>
                  <a:pt x="10802537" y="1382018"/>
                </a:lnTo>
                <a:lnTo>
                  <a:pt x="10802537" y="1544459"/>
                </a:lnTo>
                <a:lnTo>
                  <a:pt x="10883635" y="1544459"/>
                </a:lnTo>
                <a:lnTo>
                  <a:pt x="10883635" y="1382018"/>
                </a:lnTo>
                <a:lnTo>
                  <a:pt x="10929729" y="1382018"/>
                </a:lnTo>
                <a:lnTo>
                  <a:pt x="10929729" y="1315710"/>
                </a:lnTo>
                <a:lnTo>
                  <a:pt x="10883635" y="1315710"/>
                </a:lnTo>
                <a:lnTo>
                  <a:pt x="10883635" y="1246938"/>
                </a:lnTo>
                <a:close/>
                <a:moveTo>
                  <a:pt x="9430937" y="1246938"/>
                </a:moveTo>
                <a:lnTo>
                  <a:pt x="9430937" y="1315710"/>
                </a:lnTo>
                <a:lnTo>
                  <a:pt x="9404316" y="1315710"/>
                </a:lnTo>
                <a:lnTo>
                  <a:pt x="9404316" y="1382018"/>
                </a:lnTo>
                <a:lnTo>
                  <a:pt x="9430937" y="1382018"/>
                </a:lnTo>
                <a:lnTo>
                  <a:pt x="9430937" y="1544459"/>
                </a:lnTo>
                <a:lnTo>
                  <a:pt x="9512035" y="1544459"/>
                </a:lnTo>
                <a:lnTo>
                  <a:pt x="9512035" y="1382018"/>
                </a:lnTo>
                <a:lnTo>
                  <a:pt x="9558129" y="1382018"/>
                </a:lnTo>
                <a:lnTo>
                  <a:pt x="9558129" y="1315710"/>
                </a:lnTo>
                <a:lnTo>
                  <a:pt x="9512035" y="1315710"/>
                </a:lnTo>
                <a:lnTo>
                  <a:pt x="9512035" y="1246938"/>
                </a:lnTo>
                <a:close/>
                <a:moveTo>
                  <a:pt x="1039413" y="1246938"/>
                </a:moveTo>
                <a:lnTo>
                  <a:pt x="1039413" y="1315710"/>
                </a:lnTo>
                <a:lnTo>
                  <a:pt x="1012792" y="1315710"/>
                </a:lnTo>
                <a:lnTo>
                  <a:pt x="1012792" y="1382018"/>
                </a:lnTo>
                <a:lnTo>
                  <a:pt x="1039413" y="1382018"/>
                </a:lnTo>
                <a:lnTo>
                  <a:pt x="1039413" y="1544459"/>
                </a:lnTo>
                <a:lnTo>
                  <a:pt x="1120511" y="1544459"/>
                </a:lnTo>
                <a:lnTo>
                  <a:pt x="1120511" y="1382018"/>
                </a:lnTo>
                <a:lnTo>
                  <a:pt x="1166606" y="1382018"/>
                </a:lnTo>
                <a:lnTo>
                  <a:pt x="1166606" y="1315710"/>
                </a:lnTo>
                <a:lnTo>
                  <a:pt x="1120511" y="1315710"/>
                </a:lnTo>
                <a:lnTo>
                  <a:pt x="1120511" y="1246938"/>
                </a:lnTo>
                <a:close/>
                <a:moveTo>
                  <a:pt x="7562313" y="1207991"/>
                </a:moveTo>
                <a:lnTo>
                  <a:pt x="7562313" y="1544459"/>
                </a:lnTo>
                <a:lnTo>
                  <a:pt x="7649818" y="1544459"/>
                </a:lnTo>
                <a:lnTo>
                  <a:pt x="7649818" y="1432796"/>
                </a:lnTo>
                <a:lnTo>
                  <a:pt x="7704541" y="1432796"/>
                </a:lnTo>
                <a:cubicBezTo>
                  <a:pt x="7747595" y="1432796"/>
                  <a:pt x="7778408" y="1419910"/>
                  <a:pt x="7796977" y="1394139"/>
                </a:cubicBezTo>
                <a:cubicBezTo>
                  <a:pt x="7811274" y="1374275"/>
                  <a:pt x="7818422" y="1349159"/>
                  <a:pt x="7818422" y="1318792"/>
                </a:cubicBezTo>
                <a:cubicBezTo>
                  <a:pt x="7818422" y="1287933"/>
                  <a:pt x="7809548" y="1262572"/>
                  <a:pt x="7791800" y="1242709"/>
                </a:cubicBezTo>
                <a:cubicBezTo>
                  <a:pt x="7771259" y="1219564"/>
                  <a:pt x="7741187" y="1207991"/>
                  <a:pt x="7701583" y="1207991"/>
                </a:cubicBezTo>
                <a:close/>
                <a:moveTo>
                  <a:pt x="4385014" y="1207991"/>
                </a:moveTo>
                <a:lnTo>
                  <a:pt x="4327827" y="1544459"/>
                </a:lnTo>
                <a:lnTo>
                  <a:pt x="4415086" y="1544459"/>
                </a:lnTo>
                <a:lnTo>
                  <a:pt x="4443652" y="1350713"/>
                </a:lnTo>
                <a:lnTo>
                  <a:pt x="4521218" y="1544459"/>
                </a:lnTo>
                <a:lnTo>
                  <a:pt x="4555940" y="1544459"/>
                </a:lnTo>
                <a:lnTo>
                  <a:pt x="4637202" y="1350713"/>
                </a:lnTo>
                <a:lnTo>
                  <a:pt x="4662075" y="1544459"/>
                </a:lnTo>
                <a:lnTo>
                  <a:pt x="4749583" y="1544459"/>
                </a:lnTo>
                <a:lnTo>
                  <a:pt x="4698803" y="1207991"/>
                </a:lnTo>
                <a:lnTo>
                  <a:pt x="4611544" y="1207991"/>
                </a:lnTo>
                <a:lnTo>
                  <a:pt x="4539574" y="1387441"/>
                </a:lnTo>
                <a:lnTo>
                  <a:pt x="4471533" y="1207991"/>
                </a:lnTo>
                <a:close/>
                <a:moveTo>
                  <a:pt x="2752188" y="1207991"/>
                </a:moveTo>
                <a:lnTo>
                  <a:pt x="2752188" y="1544459"/>
                </a:lnTo>
                <a:lnTo>
                  <a:pt x="2839695" y="1544459"/>
                </a:lnTo>
                <a:lnTo>
                  <a:pt x="2839695" y="1432796"/>
                </a:lnTo>
                <a:lnTo>
                  <a:pt x="2894417" y="1432796"/>
                </a:lnTo>
                <a:cubicBezTo>
                  <a:pt x="2937471" y="1432796"/>
                  <a:pt x="2968283" y="1419910"/>
                  <a:pt x="2986853" y="1394139"/>
                </a:cubicBezTo>
                <a:cubicBezTo>
                  <a:pt x="3001149" y="1374275"/>
                  <a:pt x="3008298" y="1349159"/>
                  <a:pt x="3008298" y="1318792"/>
                </a:cubicBezTo>
                <a:cubicBezTo>
                  <a:pt x="3008298" y="1287933"/>
                  <a:pt x="2999424" y="1262572"/>
                  <a:pt x="2981677" y="1242709"/>
                </a:cubicBezTo>
                <a:cubicBezTo>
                  <a:pt x="2961135" y="1219564"/>
                  <a:pt x="2931062" y="1207991"/>
                  <a:pt x="2891458" y="1207991"/>
                </a:cubicBezTo>
                <a:close/>
                <a:moveTo>
                  <a:pt x="1933038" y="1207991"/>
                </a:moveTo>
                <a:lnTo>
                  <a:pt x="1933038" y="1544459"/>
                </a:lnTo>
                <a:lnTo>
                  <a:pt x="2020544" y="1544459"/>
                </a:lnTo>
                <a:lnTo>
                  <a:pt x="2020544" y="1207991"/>
                </a:lnTo>
                <a:close/>
                <a:moveTo>
                  <a:pt x="10995398" y="1182602"/>
                </a:moveTo>
                <a:cubicBezTo>
                  <a:pt x="10982779" y="1182602"/>
                  <a:pt x="10972085" y="1186986"/>
                  <a:pt x="10963317" y="1195753"/>
                </a:cubicBezTo>
                <a:cubicBezTo>
                  <a:pt x="10954550" y="1204520"/>
                  <a:pt x="10950165" y="1215214"/>
                  <a:pt x="10950165" y="1227834"/>
                </a:cubicBezTo>
                <a:cubicBezTo>
                  <a:pt x="10950165" y="1240454"/>
                  <a:pt x="10954550" y="1251189"/>
                  <a:pt x="10963317" y="1260039"/>
                </a:cubicBezTo>
                <a:cubicBezTo>
                  <a:pt x="10972085" y="1268888"/>
                  <a:pt x="10982779" y="1273313"/>
                  <a:pt x="10995398" y="1273313"/>
                </a:cubicBezTo>
                <a:cubicBezTo>
                  <a:pt x="11008183" y="1273313"/>
                  <a:pt x="11018958" y="1268929"/>
                  <a:pt x="11027726" y="1260162"/>
                </a:cubicBezTo>
                <a:cubicBezTo>
                  <a:pt x="11036493" y="1251395"/>
                  <a:pt x="11040876" y="1240619"/>
                  <a:pt x="11040876" y="1227834"/>
                </a:cubicBezTo>
                <a:cubicBezTo>
                  <a:pt x="11040876" y="1215214"/>
                  <a:pt x="11036452" y="1204520"/>
                  <a:pt x="11027603" y="1195753"/>
                </a:cubicBezTo>
                <a:cubicBezTo>
                  <a:pt x="11018753" y="1186986"/>
                  <a:pt x="11008018" y="1182602"/>
                  <a:pt x="10995398" y="1182602"/>
                </a:cubicBezTo>
                <a:close/>
                <a:moveTo>
                  <a:pt x="10119098" y="1182602"/>
                </a:moveTo>
                <a:cubicBezTo>
                  <a:pt x="10106477" y="1182602"/>
                  <a:pt x="10095784" y="1186986"/>
                  <a:pt x="10087017" y="1195753"/>
                </a:cubicBezTo>
                <a:cubicBezTo>
                  <a:pt x="10078249" y="1204520"/>
                  <a:pt x="10073865" y="1215214"/>
                  <a:pt x="10073865" y="1227834"/>
                </a:cubicBezTo>
                <a:cubicBezTo>
                  <a:pt x="10073865" y="1240454"/>
                  <a:pt x="10078249" y="1251189"/>
                  <a:pt x="10087017" y="1260039"/>
                </a:cubicBezTo>
                <a:cubicBezTo>
                  <a:pt x="10095784" y="1268888"/>
                  <a:pt x="10106477" y="1273313"/>
                  <a:pt x="10119098" y="1273313"/>
                </a:cubicBezTo>
                <a:cubicBezTo>
                  <a:pt x="10131882" y="1273313"/>
                  <a:pt x="10142658" y="1268929"/>
                  <a:pt x="10151426" y="1260162"/>
                </a:cubicBezTo>
                <a:cubicBezTo>
                  <a:pt x="10160193" y="1251395"/>
                  <a:pt x="10164576" y="1240619"/>
                  <a:pt x="10164576" y="1227834"/>
                </a:cubicBezTo>
                <a:cubicBezTo>
                  <a:pt x="10164576" y="1215214"/>
                  <a:pt x="10160152" y="1204520"/>
                  <a:pt x="10151303" y="1195753"/>
                </a:cubicBezTo>
                <a:cubicBezTo>
                  <a:pt x="10142453" y="1186986"/>
                  <a:pt x="10131718" y="1182602"/>
                  <a:pt x="10119098" y="1182602"/>
                </a:cubicBezTo>
                <a:close/>
                <a:moveTo>
                  <a:pt x="6861548" y="1182602"/>
                </a:moveTo>
                <a:cubicBezTo>
                  <a:pt x="6848928" y="1182602"/>
                  <a:pt x="6838234" y="1186986"/>
                  <a:pt x="6829467" y="1195753"/>
                </a:cubicBezTo>
                <a:cubicBezTo>
                  <a:pt x="6820699" y="1204520"/>
                  <a:pt x="6816316" y="1215214"/>
                  <a:pt x="6816316" y="1227834"/>
                </a:cubicBezTo>
                <a:cubicBezTo>
                  <a:pt x="6816316" y="1240454"/>
                  <a:pt x="6820699" y="1251189"/>
                  <a:pt x="6829467" y="1260039"/>
                </a:cubicBezTo>
                <a:cubicBezTo>
                  <a:pt x="6838234" y="1268888"/>
                  <a:pt x="6848928" y="1273313"/>
                  <a:pt x="6861548" y="1273313"/>
                </a:cubicBezTo>
                <a:cubicBezTo>
                  <a:pt x="6874332" y="1273313"/>
                  <a:pt x="6885108" y="1268929"/>
                  <a:pt x="6893876" y="1260162"/>
                </a:cubicBezTo>
                <a:cubicBezTo>
                  <a:pt x="6902642" y="1251395"/>
                  <a:pt x="6907027" y="1240619"/>
                  <a:pt x="6907027" y="1227834"/>
                </a:cubicBezTo>
                <a:cubicBezTo>
                  <a:pt x="6907027" y="1215214"/>
                  <a:pt x="6902602" y="1204520"/>
                  <a:pt x="6893753" y="1195753"/>
                </a:cubicBezTo>
                <a:cubicBezTo>
                  <a:pt x="6884903" y="1186986"/>
                  <a:pt x="6874169" y="1182602"/>
                  <a:pt x="6861548" y="1182602"/>
                </a:cubicBezTo>
                <a:close/>
                <a:moveTo>
                  <a:pt x="4842248" y="1182602"/>
                </a:moveTo>
                <a:cubicBezTo>
                  <a:pt x="4829628" y="1182602"/>
                  <a:pt x="4818934" y="1186986"/>
                  <a:pt x="4810167" y="1195753"/>
                </a:cubicBezTo>
                <a:cubicBezTo>
                  <a:pt x="4801400" y="1204520"/>
                  <a:pt x="4797017" y="1215214"/>
                  <a:pt x="4797017" y="1227834"/>
                </a:cubicBezTo>
                <a:cubicBezTo>
                  <a:pt x="4797017" y="1240454"/>
                  <a:pt x="4801400" y="1251189"/>
                  <a:pt x="4810167" y="1260039"/>
                </a:cubicBezTo>
                <a:cubicBezTo>
                  <a:pt x="4818934" y="1268888"/>
                  <a:pt x="4829628" y="1273313"/>
                  <a:pt x="4842248" y="1273313"/>
                </a:cubicBezTo>
                <a:cubicBezTo>
                  <a:pt x="4855033" y="1273313"/>
                  <a:pt x="4865809" y="1268929"/>
                  <a:pt x="4874576" y="1260162"/>
                </a:cubicBezTo>
                <a:cubicBezTo>
                  <a:pt x="4883344" y="1251395"/>
                  <a:pt x="4887727" y="1240619"/>
                  <a:pt x="4887727" y="1227834"/>
                </a:cubicBezTo>
                <a:cubicBezTo>
                  <a:pt x="4887727" y="1215214"/>
                  <a:pt x="4883302" y="1204520"/>
                  <a:pt x="4874453" y="1195753"/>
                </a:cubicBezTo>
                <a:cubicBezTo>
                  <a:pt x="4865604" y="1186986"/>
                  <a:pt x="4854868" y="1182602"/>
                  <a:pt x="4842248" y="1182602"/>
                </a:cubicBezTo>
                <a:close/>
                <a:moveTo>
                  <a:pt x="5992571" y="1174221"/>
                </a:moveTo>
                <a:lnTo>
                  <a:pt x="5992571" y="1544459"/>
                </a:lnTo>
                <a:lnTo>
                  <a:pt x="6073668" y="1544459"/>
                </a:lnTo>
                <a:lnTo>
                  <a:pt x="6073668" y="1421951"/>
                </a:lnTo>
                <a:cubicBezTo>
                  <a:pt x="6073668" y="1405928"/>
                  <a:pt x="6077425" y="1394074"/>
                  <a:pt x="6084938" y="1386389"/>
                </a:cubicBezTo>
                <a:cubicBezTo>
                  <a:pt x="6093103" y="1378052"/>
                  <a:pt x="6103392" y="1373884"/>
                  <a:pt x="6115804" y="1373884"/>
                </a:cubicBezTo>
                <a:cubicBezTo>
                  <a:pt x="6129194" y="1373884"/>
                  <a:pt x="6139238" y="1378725"/>
                  <a:pt x="6145935" y="1388408"/>
                </a:cubicBezTo>
                <a:cubicBezTo>
                  <a:pt x="6150507" y="1394971"/>
                  <a:pt x="6152794" y="1408425"/>
                  <a:pt x="6152794" y="1428771"/>
                </a:cubicBezTo>
                <a:lnTo>
                  <a:pt x="6152794" y="1544459"/>
                </a:lnTo>
                <a:lnTo>
                  <a:pt x="6233891" y="1544459"/>
                </a:lnTo>
                <a:lnTo>
                  <a:pt x="6233891" y="1398780"/>
                </a:lnTo>
                <a:cubicBezTo>
                  <a:pt x="6233891" y="1368543"/>
                  <a:pt x="6225113" y="1345865"/>
                  <a:pt x="6207559" y="1330747"/>
                </a:cubicBezTo>
                <a:cubicBezTo>
                  <a:pt x="6191806" y="1317271"/>
                  <a:pt x="6171788" y="1310534"/>
                  <a:pt x="6147506" y="1310534"/>
                </a:cubicBezTo>
                <a:cubicBezTo>
                  <a:pt x="6128471" y="1310534"/>
                  <a:pt x="6112473" y="1314231"/>
                  <a:pt x="6099512" y="1321626"/>
                </a:cubicBezTo>
                <a:cubicBezTo>
                  <a:pt x="6091635" y="1326063"/>
                  <a:pt x="6083020" y="1333705"/>
                  <a:pt x="6073668" y="1344550"/>
                </a:cubicBezTo>
                <a:lnTo>
                  <a:pt x="6073668" y="1174221"/>
                </a:lnTo>
                <a:close/>
                <a:moveTo>
                  <a:pt x="3049347" y="1174221"/>
                </a:moveTo>
                <a:lnTo>
                  <a:pt x="3049347" y="1544459"/>
                </a:lnTo>
                <a:lnTo>
                  <a:pt x="3130444" y="1544459"/>
                </a:lnTo>
                <a:lnTo>
                  <a:pt x="3130444" y="1421951"/>
                </a:lnTo>
                <a:cubicBezTo>
                  <a:pt x="3130444" y="1405928"/>
                  <a:pt x="3134201" y="1394074"/>
                  <a:pt x="3141714" y="1386389"/>
                </a:cubicBezTo>
                <a:cubicBezTo>
                  <a:pt x="3149879" y="1378052"/>
                  <a:pt x="3160168" y="1373884"/>
                  <a:pt x="3172579" y="1373884"/>
                </a:cubicBezTo>
                <a:cubicBezTo>
                  <a:pt x="3185970" y="1373884"/>
                  <a:pt x="3196014" y="1378725"/>
                  <a:pt x="3202710" y="1388408"/>
                </a:cubicBezTo>
                <a:cubicBezTo>
                  <a:pt x="3207283" y="1394971"/>
                  <a:pt x="3209570" y="1408425"/>
                  <a:pt x="3209570" y="1428771"/>
                </a:cubicBezTo>
                <a:lnTo>
                  <a:pt x="3209570" y="1544459"/>
                </a:lnTo>
                <a:lnTo>
                  <a:pt x="3290667" y="1544459"/>
                </a:lnTo>
                <a:lnTo>
                  <a:pt x="3290667" y="1398780"/>
                </a:lnTo>
                <a:cubicBezTo>
                  <a:pt x="3290667" y="1368543"/>
                  <a:pt x="3281890" y="1345865"/>
                  <a:pt x="3264334" y="1330747"/>
                </a:cubicBezTo>
                <a:cubicBezTo>
                  <a:pt x="3248581" y="1317271"/>
                  <a:pt x="3228564" y="1310534"/>
                  <a:pt x="3204281" y="1310534"/>
                </a:cubicBezTo>
                <a:cubicBezTo>
                  <a:pt x="3185247" y="1310534"/>
                  <a:pt x="3169249" y="1314231"/>
                  <a:pt x="3156288" y="1321626"/>
                </a:cubicBezTo>
                <a:cubicBezTo>
                  <a:pt x="3148410" y="1326063"/>
                  <a:pt x="3139796" y="1333705"/>
                  <a:pt x="3130444" y="1344550"/>
                </a:cubicBezTo>
                <a:lnTo>
                  <a:pt x="3130444" y="1174221"/>
                </a:lnTo>
                <a:close/>
                <a:moveTo>
                  <a:pt x="1191972" y="1174221"/>
                </a:moveTo>
                <a:lnTo>
                  <a:pt x="1191972" y="1544459"/>
                </a:lnTo>
                <a:lnTo>
                  <a:pt x="1273069" y="1544459"/>
                </a:lnTo>
                <a:lnTo>
                  <a:pt x="1273069" y="1421951"/>
                </a:lnTo>
                <a:cubicBezTo>
                  <a:pt x="1273069" y="1405928"/>
                  <a:pt x="1276825" y="1394074"/>
                  <a:pt x="1284338" y="1386389"/>
                </a:cubicBezTo>
                <a:cubicBezTo>
                  <a:pt x="1292504" y="1378052"/>
                  <a:pt x="1302792" y="1373884"/>
                  <a:pt x="1315204" y="1373884"/>
                </a:cubicBezTo>
                <a:cubicBezTo>
                  <a:pt x="1328595" y="1373884"/>
                  <a:pt x="1338638" y="1378725"/>
                  <a:pt x="1345335" y="1388408"/>
                </a:cubicBezTo>
                <a:cubicBezTo>
                  <a:pt x="1349908" y="1394971"/>
                  <a:pt x="1352195" y="1408425"/>
                  <a:pt x="1352195" y="1428771"/>
                </a:cubicBezTo>
                <a:lnTo>
                  <a:pt x="1352195" y="1544459"/>
                </a:lnTo>
                <a:lnTo>
                  <a:pt x="1433292" y="1544459"/>
                </a:lnTo>
                <a:lnTo>
                  <a:pt x="1433292" y="1398780"/>
                </a:lnTo>
                <a:cubicBezTo>
                  <a:pt x="1433292" y="1368543"/>
                  <a:pt x="1424514" y="1345865"/>
                  <a:pt x="1406959" y="1330747"/>
                </a:cubicBezTo>
                <a:cubicBezTo>
                  <a:pt x="1391206" y="1317271"/>
                  <a:pt x="1371189" y="1310534"/>
                  <a:pt x="1346906" y="1310534"/>
                </a:cubicBezTo>
                <a:cubicBezTo>
                  <a:pt x="1327872" y="1310534"/>
                  <a:pt x="1311874" y="1314231"/>
                  <a:pt x="1298912" y="1321626"/>
                </a:cubicBezTo>
                <a:cubicBezTo>
                  <a:pt x="1291035" y="1326063"/>
                  <a:pt x="1282421" y="1333705"/>
                  <a:pt x="1273069" y="1344550"/>
                </a:cubicBezTo>
                <a:lnTo>
                  <a:pt x="1273069" y="1174221"/>
                </a:lnTo>
                <a:close/>
                <a:moveTo>
                  <a:pt x="824427" y="1173482"/>
                </a:moveTo>
                <a:cubicBezTo>
                  <a:pt x="794683" y="1173482"/>
                  <a:pt x="769211" y="1184821"/>
                  <a:pt x="748013" y="1207498"/>
                </a:cubicBezTo>
                <a:cubicBezTo>
                  <a:pt x="730922" y="1225739"/>
                  <a:pt x="722377" y="1251703"/>
                  <a:pt x="722377" y="1285391"/>
                </a:cubicBezTo>
                <a:lnTo>
                  <a:pt x="722377" y="1315710"/>
                </a:lnTo>
                <a:lnTo>
                  <a:pt x="693537" y="1315710"/>
                </a:lnTo>
                <a:lnTo>
                  <a:pt x="693537" y="1382264"/>
                </a:lnTo>
                <a:lnTo>
                  <a:pt x="722377" y="1382264"/>
                </a:lnTo>
                <a:lnTo>
                  <a:pt x="722377" y="1544459"/>
                </a:lnTo>
                <a:lnTo>
                  <a:pt x="803474" y="1544459"/>
                </a:lnTo>
                <a:lnTo>
                  <a:pt x="803474" y="1382264"/>
                </a:lnTo>
                <a:lnTo>
                  <a:pt x="860169" y="1382264"/>
                </a:lnTo>
                <a:lnTo>
                  <a:pt x="860169" y="1315710"/>
                </a:lnTo>
                <a:lnTo>
                  <a:pt x="803474" y="1315710"/>
                </a:lnTo>
                <a:lnTo>
                  <a:pt x="803474" y="1290976"/>
                </a:lnTo>
                <a:cubicBezTo>
                  <a:pt x="803474" y="1272178"/>
                  <a:pt x="804947" y="1260389"/>
                  <a:pt x="807892" y="1255608"/>
                </a:cubicBezTo>
                <a:cubicBezTo>
                  <a:pt x="812963" y="1247198"/>
                  <a:pt x="820981" y="1242994"/>
                  <a:pt x="831945" y="1242994"/>
                </a:cubicBezTo>
                <a:cubicBezTo>
                  <a:pt x="839799" y="1242994"/>
                  <a:pt x="849207" y="1246034"/>
                  <a:pt x="860169" y="1252114"/>
                </a:cubicBezTo>
                <a:lnTo>
                  <a:pt x="860169" y="1181832"/>
                </a:lnTo>
                <a:cubicBezTo>
                  <a:pt x="848172" y="1176265"/>
                  <a:pt x="836258" y="1173482"/>
                  <a:pt x="824427" y="1173482"/>
                </a:cubicBezTo>
                <a:close/>
                <a:moveTo>
                  <a:pt x="3100339" y="768721"/>
                </a:moveTo>
                <a:cubicBezTo>
                  <a:pt x="3114731" y="768721"/>
                  <a:pt x="3126997" y="773750"/>
                  <a:pt x="3137139" y="783809"/>
                </a:cubicBezTo>
                <a:cubicBezTo>
                  <a:pt x="3147279" y="793868"/>
                  <a:pt x="3152350" y="806093"/>
                  <a:pt x="3152350" y="820485"/>
                </a:cubicBezTo>
                <a:cubicBezTo>
                  <a:pt x="3152350" y="835041"/>
                  <a:pt x="3147320" y="847307"/>
                  <a:pt x="3137262" y="857284"/>
                </a:cubicBezTo>
                <a:cubicBezTo>
                  <a:pt x="3127202" y="867261"/>
                  <a:pt x="3114895" y="872249"/>
                  <a:pt x="3100339" y="872249"/>
                </a:cubicBezTo>
                <a:cubicBezTo>
                  <a:pt x="3084147" y="872249"/>
                  <a:pt x="3070981" y="866197"/>
                  <a:pt x="3060842" y="854093"/>
                </a:cubicBezTo>
                <a:cubicBezTo>
                  <a:pt x="3052500" y="844282"/>
                  <a:pt x="3048328" y="833079"/>
                  <a:pt x="3048328" y="820485"/>
                </a:cubicBezTo>
                <a:cubicBezTo>
                  <a:pt x="3048328" y="807890"/>
                  <a:pt x="3052500" y="796688"/>
                  <a:pt x="3060842" y="786877"/>
                </a:cubicBezTo>
                <a:cubicBezTo>
                  <a:pt x="3071146" y="774772"/>
                  <a:pt x="3084312" y="768721"/>
                  <a:pt x="3100339" y="768721"/>
                </a:cubicBezTo>
                <a:close/>
                <a:moveTo>
                  <a:pt x="2103665" y="768474"/>
                </a:moveTo>
                <a:cubicBezTo>
                  <a:pt x="2119856" y="768474"/>
                  <a:pt x="2133105" y="774568"/>
                  <a:pt x="2143409" y="786757"/>
                </a:cubicBezTo>
                <a:cubicBezTo>
                  <a:pt x="2151587" y="796312"/>
                  <a:pt x="2155676" y="807595"/>
                  <a:pt x="2155676" y="820608"/>
                </a:cubicBezTo>
                <a:cubicBezTo>
                  <a:pt x="2155676" y="833292"/>
                  <a:pt x="2151504" y="844576"/>
                  <a:pt x="2143162" y="854459"/>
                </a:cubicBezTo>
                <a:cubicBezTo>
                  <a:pt x="2133022" y="866648"/>
                  <a:pt x="2119856" y="872742"/>
                  <a:pt x="2103665" y="872742"/>
                </a:cubicBezTo>
                <a:cubicBezTo>
                  <a:pt x="2089273" y="872742"/>
                  <a:pt x="2077007" y="867677"/>
                  <a:pt x="2066866" y="857546"/>
                </a:cubicBezTo>
                <a:cubicBezTo>
                  <a:pt x="2056724" y="847415"/>
                  <a:pt x="2051654" y="835103"/>
                  <a:pt x="2051654" y="820608"/>
                </a:cubicBezTo>
                <a:cubicBezTo>
                  <a:pt x="2051654" y="805949"/>
                  <a:pt x="2056683" y="793595"/>
                  <a:pt x="2066742" y="783547"/>
                </a:cubicBezTo>
                <a:cubicBezTo>
                  <a:pt x="2076801" y="773498"/>
                  <a:pt x="2089109" y="768474"/>
                  <a:pt x="2103665" y="768474"/>
                </a:cubicBezTo>
                <a:close/>
                <a:moveTo>
                  <a:pt x="2416018" y="767242"/>
                </a:moveTo>
                <a:cubicBezTo>
                  <a:pt x="2430738" y="767242"/>
                  <a:pt x="2443292" y="772401"/>
                  <a:pt x="2453679" y="782719"/>
                </a:cubicBezTo>
                <a:cubicBezTo>
                  <a:pt x="2464067" y="793037"/>
                  <a:pt x="2469261" y="805626"/>
                  <a:pt x="2469261" y="820485"/>
                </a:cubicBezTo>
                <a:cubicBezTo>
                  <a:pt x="2469261" y="835508"/>
                  <a:pt x="2464109" y="848179"/>
                  <a:pt x="2453803" y="858497"/>
                </a:cubicBezTo>
                <a:cubicBezTo>
                  <a:pt x="2443498" y="868815"/>
                  <a:pt x="2430903" y="873975"/>
                  <a:pt x="2416018" y="873975"/>
                </a:cubicBezTo>
                <a:cubicBezTo>
                  <a:pt x="2399333" y="873975"/>
                  <a:pt x="2385756" y="867700"/>
                  <a:pt x="2375288" y="855152"/>
                </a:cubicBezTo>
                <a:cubicBezTo>
                  <a:pt x="2366781" y="845082"/>
                  <a:pt x="2362528" y="833526"/>
                  <a:pt x="2362528" y="820485"/>
                </a:cubicBezTo>
                <a:cubicBezTo>
                  <a:pt x="2362528" y="807608"/>
                  <a:pt x="2366781" y="796134"/>
                  <a:pt x="2375288" y="786064"/>
                </a:cubicBezTo>
                <a:cubicBezTo>
                  <a:pt x="2385756" y="773516"/>
                  <a:pt x="2399333" y="767242"/>
                  <a:pt x="2416018" y="767242"/>
                </a:cubicBezTo>
                <a:close/>
                <a:moveTo>
                  <a:pt x="3923098" y="750726"/>
                </a:moveTo>
                <a:cubicBezTo>
                  <a:pt x="3947943" y="750726"/>
                  <a:pt x="3963225" y="763626"/>
                  <a:pt x="3968946" y="789426"/>
                </a:cubicBezTo>
                <a:lnTo>
                  <a:pt x="3877003" y="789426"/>
                </a:lnTo>
                <a:cubicBezTo>
                  <a:pt x="3878801" y="778370"/>
                  <a:pt x="3883050" y="769574"/>
                  <a:pt x="3889751" y="763040"/>
                </a:cubicBezTo>
                <a:cubicBezTo>
                  <a:pt x="3898253" y="754831"/>
                  <a:pt x="3909368" y="750726"/>
                  <a:pt x="3923098" y="750726"/>
                </a:cubicBezTo>
                <a:close/>
                <a:moveTo>
                  <a:pt x="1056073" y="750726"/>
                </a:moveTo>
                <a:cubicBezTo>
                  <a:pt x="1080918" y="750726"/>
                  <a:pt x="1096201" y="763626"/>
                  <a:pt x="1101921" y="789426"/>
                </a:cubicBezTo>
                <a:lnTo>
                  <a:pt x="1009978" y="789426"/>
                </a:lnTo>
                <a:cubicBezTo>
                  <a:pt x="1011776" y="778370"/>
                  <a:pt x="1016025" y="769574"/>
                  <a:pt x="1022727" y="763040"/>
                </a:cubicBezTo>
                <a:cubicBezTo>
                  <a:pt x="1031228" y="754831"/>
                  <a:pt x="1042344" y="750726"/>
                  <a:pt x="1056073" y="750726"/>
                </a:cubicBezTo>
                <a:close/>
                <a:moveTo>
                  <a:pt x="2757500" y="702906"/>
                </a:moveTo>
                <a:cubicBezTo>
                  <a:pt x="2739308" y="702906"/>
                  <a:pt x="2723576" y="706850"/>
                  <a:pt x="2710303" y="714738"/>
                </a:cubicBezTo>
                <a:cubicBezTo>
                  <a:pt x="2700470" y="720654"/>
                  <a:pt x="2691292" y="730267"/>
                  <a:pt x="2682769" y="743578"/>
                </a:cubicBezTo>
                <a:lnTo>
                  <a:pt x="2682769" y="706110"/>
                </a:lnTo>
                <a:lnTo>
                  <a:pt x="2601672" y="706110"/>
                </a:lnTo>
                <a:lnTo>
                  <a:pt x="2601672" y="934859"/>
                </a:lnTo>
                <a:lnTo>
                  <a:pt x="2682769" y="934859"/>
                </a:lnTo>
                <a:lnTo>
                  <a:pt x="2682769" y="837000"/>
                </a:lnTo>
                <a:cubicBezTo>
                  <a:pt x="2682769" y="823689"/>
                  <a:pt x="2684244" y="813090"/>
                  <a:pt x="2687195" y="805202"/>
                </a:cubicBezTo>
                <a:cubicBezTo>
                  <a:pt x="2695061" y="783346"/>
                  <a:pt x="2712269" y="772418"/>
                  <a:pt x="2738816" y="772418"/>
                </a:cubicBezTo>
                <a:cubicBezTo>
                  <a:pt x="2750453" y="772418"/>
                  <a:pt x="2761926" y="775130"/>
                  <a:pt x="2773234" y="780552"/>
                </a:cubicBezTo>
                <a:lnTo>
                  <a:pt x="2773234" y="703642"/>
                </a:lnTo>
                <a:cubicBezTo>
                  <a:pt x="2767007" y="703151"/>
                  <a:pt x="2761762" y="702906"/>
                  <a:pt x="2757500" y="702906"/>
                </a:cubicBezTo>
                <a:close/>
                <a:moveTo>
                  <a:pt x="1844841" y="702166"/>
                </a:moveTo>
                <a:cubicBezTo>
                  <a:pt x="1823938" y="702166"/>
                  <a:pt x="1805339" y="708411"/>
                  <a:pt x="1789044" y="720900"/>
                </a:cubicBezTo>
                <a:cubicBezTo>
                  <a:pt x="1781308" y="726816"/>
                  <a:pt x="1774312" y="734868"/>
                  <a:pt x="1768057" y="745057"/>
                </a:cubicBezTo>
                <a:cubicBezTo>
                  <a:pt x="1761146" y="734211"/>
                  <a:pt x="1753903" y="725830"/>
                  <a:pt x="1746331" y="719914"/>
                </a:cubicBezTo>
                <a:cubicBezTo>
                  <a:pt x="1731351" y="708247"/>
                  <a:pt x="1712587" y="702413"/>
                  <a:pt x="1690037" y="702413"/>
                </a:cubicBezTo>
                <a:cubicBezTo>
                  <a:pt x="1672426" y="702413"/>
                  <a:pt x="1656460" y="706275"/>
                  <a:pt x="1642140" y="713998"/>
                </a:cubicBezTo>
                <a:cubicBezTo>
                  <a:pt x="1634239" y="718271"/>
                  <a:pt x="1625516" y="725008"/>
                  <a:pt x="1615969" y="734211"/>
                </a:cubicBezTo>
                <a:lnTo>
                  <a:pt x="1615969" y="706110"/>
                </a:lnTo>
                <a:lnTo>
                  <a:pt x="1534872" y="706110"/>
                </a:lnTo>
                <a:lnTo>
                  <a:pt x="1534872" y="934859"/>
                </a:lnTo>
                <a:lnTo>
                  <a:pt x="1615969" y="934859"/>
                </a:lnTo>
                <a:lnTo>
                  <a:pt x="1615969" y="821883"/>
                </a:lnTo>
                <a:cubicBezTo>
                  <a:pt x="1615969" y="810888"/>
                  <a:pt x="1616544" y="802232"/>
                  <a:pt x="1617694" y="795914"/>
                </a:cubicBezTo>
                <a:cubicBezTo>
                  <a:pt x="1618845" y="789596"/>
                  <a:pt x="1620735" y="784632"/>
                  <a:pt x="1623364" y="781022"/>
                </a:cubicBezTo>
                <a:cubicBezTo>
                  <a:pt x="1630430" y="770849"/>
                  <a:pt x="1640290" y="765763"/>
                  <a:pt x="1652944" y="765763"/>
                </a:cubicBezTo>
                <a:cubicBezTo>
                  <a:pt x="1666583" y="765763"/>
                  <a:pt x="1676689" y="771670"/>
                  <a:pt x="1683263" y="783483"/>
                </a:cubicBezTo>
                <a:cubicBezTo>
                  <a:pt x="1686549" y="789392"/>
                  <a:pt x="1688193" y="802191"/>
                  <a:pt x="1688193" y="821883"/>
                </a:cubicBezTo>
                <a:lnTo>
                  <a:pt x="1688193" y="934859"/>
                </a:lnTo>
                <a:lnTo>
                  <a:pt x="1769290" y="934859"/>
                </a:lnTo>
                <a:lnTo>
                  <a:pt x="1769290" y="821883"/>
                </a:lnTo>
                <a:cubicBezTo>
                  <a:pt x="1769290" y="804161"/>
                  <a:pt x="1771837" y="791197"/>
                  <a:pt x="1776932" y="782990"/>
                </a:cubicBezTo>
                <a:cubicBezTo>
                  <a:pt x="1784162" y="771341"/>
                  <a:pt x="1794515" y="765516"/>
                  <a:pt x="1807990" y="765516"/>
                </a:cubicBezTo>
                <a:cubicBezTo>
                  <a:pt x="1820150" y="765516"/>
                  <a:pt x="1829271" y="770849"/>
                  <a:pt x="1835351" y="781515"/>
                </a:cubicBezTo>
                <a:cubicBezTo>
                  <a:pt x="1839460" y="788735"/>
                  <a:pt x="1841513" y="802191"/>
                  <a:pt x="1841513" y="821883"/>
                </a:cubicBezTo>
                <a:lnTo>
                  <a:pt x="1841513" y="934859"/>
                </a:lnTo>
                <a:lnTo>
                  <a:pt x="1922611" y="934859"/>
                </a:lnTo>
                <a:lnTo>
                  <a:pt x="1922611" y="786222"/>
                </a:lnTo>
                <a:cubicBezTo>
                  <a:pt x="1922611" y="772254"/>
                  <a:pt x="1921294" y="760586"/>
                  <a:pt x="1918659" y="751219"/>
                </a:cubicBezTo>
                <a:cubicBezTo>
                  <a:pt x="1914217" y="735772"/>
                  <a:pt x="1904836" y="723530"/>
                  <a:pt x="1890516" y="714491"/>
                </a:cubicBezTo>
                <a:cubicBezTo>
                  <a:pt x="1877182" y="706275"/>
                  <a:pt x="1861957" y="702166"/>
                  <a:pt x="1844841" y="702166"/>
                </a:cubicBezTo>
                <a:close/>
                <a:moveTo>
                  <a:pt x="3442406" y="701181"/>
                </a:moveTo>
                <a:cubicBezTo>
                  <a:pt x="3423208" y="701181"/>
                  <a:pt x="3407210" y="704796"/>
                  <a:pt x="3394412" y="712026"/>
                </a:cubicBezTo>
                <a:cubicBezTo>
                  <a:pt x="3386535" y="716463"/>
                  <a:pt x="3377920" y="724105"/>
                  <a:pt x="3368569" y="734951"/>
                </a:cubicBezTo>
                <a:lnTo>
                  <a:pt x="3368569" y="706110"/>
                </a:lnTo>
                <a:lnTo>
                  <a:pt x="3287472" y="706110"/>
                </a:lnTo>
                <a:lnTo>
                  <a:pt x="3287472" y="934859"/>
                </a:lnTo>
                <a:lnTo>
                  <a:pt x="3368569" y="934859"/>
                </a:lnTo>
                <a:lnTo>
                  <a:pt x="3368569" y="812350"/>
                </a:lnTo>
                <a:cubicBezTo>
                  <a:pt x="3368569" y="796328"/>
                  <a:pt x="3372326" y="784557"/>
                  <a:pt x="3379839" y="777036"/>
                </a:cubicBezTo>
                <a:cubicBezTo>
                  <a:pt x="3388168" y="768699"/>
                  <a:pt x="3398457" y="764530"/>
                  <a:pt x="3410705" y="764530"/>
                </a:cubicBezTo>
                <a:cubicBezTo>
                  <a:pt x="3424095" y="764530"/>
                  <a:pt x="3434139" y="769371"/>
                  <a:pt x="3440835" y="779054"/>
                </a:cubicBezTo>
                <a:cubicBezTo>
                  <a:pt x="3445408" y="785617"/>
                  <a:pt x="3447694" y="798990"/>
                  <a:pt x="3447694" y="819171"/>
                </a:cubicBezTo>
                <a:lnTo>
                  <a:pt x="3447694" y="934859"/>
                </a:lnTo>
                <a:lnTo>
                  <a:pt x="3528792" y="934859"/>
                </a:lnTo>
                <a:lnTo>
                  <a:pt x="3528792" y="789180"/>
                </a:lnTo>
                <a:cubicBezTo>
                  <a:pt x="3528792" y="758943"/>
                  <a:pt x="3520014" y="736265"/>
                  <a:pt x="3502459" y="721147"/>
                </a:cubicBezTo>
                <a:cubicBezTo>
                  <a:pt x="3487035" y="707836"/>
                  <a:pt x="3467017" y="701181"/>
                  <a:pt x="3442406" y="701181"/>
                </a:cubicBezTo>
                <a:close/>
                <a:moveTo>
                  <a:pt x="3919894" y="699701"/>
                </a:moveTo>
                <a:cubicBezTo>
                  <a:pt x="3879468" y="699701"/>
                  <a:pt x="3848163" y="711122"/>
                  <a:pt x="3825979" y="733964"/>
                </a:cubicBezTo>
                <a:cubicBezTo>
                  <a:pt x="3803794" y="756806"/>
                  <a:pt x="3792701" y="786468"/>
                  <a:pt x="3792701" y="822950"/>
                </a:cubicBezTo>
                <a:cubicBezTo>
                  <a:pt x="3792701" y="853680"/>
                  <a:pt x="3801575" y="879726"/>
                  <a:pt x="3819323" y="901089"/>
                </a:cubicBezTo>
                <a:cubicBezTo>
                  <a:pt x="3842986" y="929683"/>
                  <a:pt x="3878318" y="943980"/>
                  <a:pt x="3925317" y="943980"/>
                </a:cubicBezTo>
                <a:cubicBezTo>
                  <a:pt x="3962291" y="943980"/>
                  <a:pt x="3991788" y="933741"/>
                  <a:pt x="4013809" y="913264"/>
                </a:cubicBezTo>
                <a:cubicBezTo>
                  <a:pt x="4025969" y="901961"/>
                  <a:pt x="4035172" y="885989"/>
                  <a:pt x="4041416" y="865347"/>
                </a:cubicBezTo>
                <a:lnTo>
                  <a:pt x="3963031" y="865347"/>
                </a:lnTo>
                <a:cubicBezTo>
                  <a:pt x="3954044" y="879808"/>
                  <a:pt x="3941134" y="887039"/>
                  <a:pt x="3924300" y="887039"/>
                </a:cubicBezTo>
                <a:cubicBezTo>
                  <a:pt x="3891290" y="887039"/>
                  <a:pt x="3874785" y="869866"/>
                  <a:pt x="3874785" y="835521"/>
                </a:cubicBezTo>
                <a:lnTo>
                  <a:pt x="4044621" y="835521"/>
                </a:lnTo>
                <a:lnTo>
                  <a:pt x="4044621" y="825149"/>
                </a:lnTo>
                <a:cubicBezTo>
                  <a:pt x="4044621" y="798150"/>
                  <a:pt x="4038623" y="774444"/>
                  <a:pt x="4026626" y="754031"/>
                </a:cubicBezTo>
                <a:cubicBezTo>
                  <a:pt x="4005264" y="717811"/>
                  <a:pt x="3969686" y="699701"/>
                  <a:pt x="3919894" y="699701"/>
                </a:cubicBezTo>
                <a:close/>
                <a:moveTo>
                  <a:pt x="1052869" y="699701"/>
                </a:moveTo>
                <a:cubicBezTo>
                  <a:pt x="1012443" y="699701"/>
                  <a:pt x="981138" y="711122"/>
                  <a:pt x="958953" y="733964"/>
                </a:cubicBezTo>
                <a:cubicBezTo>
                  <a:pt x="936769" y="756806"/>
                  <a:pt x="925676" y="786468"/>
                  <a:pt x="925676" y="822950"/>
                </a:cubicBezTo>
                <a:cubicBezTo>
                  <a:pt x="925676" y="853680"/>
                  <a:pt x="934550" y="879726"/>
                  <a:pt x="952298" y="901089"/>
                </a:cubicBezTo>
                <a:cubicBezTo>
                  <a:pt x="975962" y="929683"/>
                  <a:pt x="1011293" y="943980"/>
                  <a:pt x="1058291" y="943980"/>
                </a:cubicBezTo>
                <a:cubicBezTo>
                  <a:pt x="1095266" y="943980"/>
                  <a:pt x="1124763" y="933741"/>
                  <a:pt x="1146784" y="913264"/>
                </a:cubicBezTo>
                <a:cubicBezTo>
                  <a:pt x="1158944" y="901961"/>
                  <a:pt x="1168147" y="885989"/>
                  <a:pt x="1174391" y="865347"/>
                </a:cubicBezTo>
                <a:lnTo>
                  <a:pt x="1096005" y="865347"/>
                </a:lnTo>
                <a:cubicBezTo>
                  <a:pt x="1087019" y="879808"/>
                  <a:pt x="1074109" y="887039"/>
                  <a:pt x="1057275" y="887039"/>
                </a:cubicBezTo>
                <a:cubicBezTo>
                  <a:pt x="1024264" y="887039"/>
                  <a:pt x="1007760" y="869866"/>
                  <a:pt x="1007760" y="835521"/>
                </a:cubicBezTo>
                <a:lnTo>
                  <a:pt x="1177596" y="835521"/>
                </a:lnTo>
                <a:lnTo>
                  <a:pt x="1177596" y="825149"/>
                </a:lnTo>
                <a:cubicBezTo>
                  <a:pt x="1177596" y="798150"/>
                  <a:pt x="1171598" y="774444"/>
                  <a:pt x="1159601" y="754031"/>
                </a:cubicBezTo>
                <a:cubicBezTo>
                  <a:pt x="1138238" y="717811"/>
                  <a:pt x="1102661" y="699701"/>
                  <a:pt x="1052869" y="699701"/>
                </a:cubicBezTo>
                <a:close/>
                <a:moveTo>
                  <a:pt x="3702544" y="698962"/>
                </a:moveTo>
                <a:cubicBezTo>
                  <a:pt x="3660804" y="698962"/>
                  <a:pt x="3627691" y="713094"/>
                  <a:pt x="3603206" y="741359"/>
                </a:cubicBezTo>
                <a:cubicBezTo>
                  <a:pt x="3583486" y="764037"/>
                  <a:pt x="3573626" y="790495"/>
                  <a:pt x="3573626" y="820731"/>
                </a:cubicBezTo>
                <a:cubicBezTo>
                  <a:pt x="3573626" y="850804"/>
                  <a:pt x="3583486" y="877261"/>
                  <a:pt x="3603206" y="900103"/>
                </a:cubicBezTo>
                <a:cubicBezTo>
                  <a:pt x="3627691" y="928368"/>
                  <a:pt x="3660804" y="942501"/>
                  <a:pt x="3702544" y="942501"/>
                </a:cubicBezTo>
                <a:cubicBezTo>
                  <a:pt x="3720949" y="942501"/>
                  <a:pt x="3738533" y="938310"/>
                  <a:pt x="3755294" y="929929"/>
                </a:cubicBezTo>
                <a:lnTo>
                  <a:pt x="3755294" y="861157"/>
                </a:lnTo>
                <a:cubicBezTo>
                  <a:pt x="3740869" y="871017"/>
                  <a:pt x="3726936" y="875946"/>
                  <a:pt x="3713494" y="875946"/>
                </a:cubicBezTo>
                <a:cubicBezTo>
                  <a:pt x="3697431" y="875946"/>
                  <a:pt x="3684154" y="870770"/>
                  <a:pt x="3673663" y="860417"/>
                </a:cubicBezTo>
                <a:cubicBezTo>
                  <a:pt x="3663174" y="850064"/>
                  <a:pt x="3657928" y="836836"/>
                  <a:pt x="3657928" y="820731"/>
                </a:cubicBezTo>
                <a:cubicBezTo>
                  <a:pt x="3657928" y="804627"/>
                  <a:pt x="3663174" y="791398"/>
                  <a:pt x="3673663" y="781045"/>
                </a:cubicBezTo>
                <a:cubicBezTo>
                  <a:pt x="3684154" y="770693"/>
                  <a:pt x="3697431" y="765516"/>
                  <a:pt x="3713494" y="765516"/>
                </a:cubicBezTo>
                <a:cubicBezTo>
                  <a:pt x="3727100" y="765516"/>
                  <a:pt x="3741034" y="770528"/>
                  <a:pt x="3755294" y="780552"/>
                </a:cubicBezTo>
                <a:lnTo>
                  <a:pt x="3755294" y="711780"/>
                </a:lnTo>
                <a:cubicBezTo>
                  <a:pt x="3738861" y="703235"/>
                  <a:pt x="3721278" y="698962"/>
                  <a:pt x="3702544" y="698962"/>
                </a:cubicBezTo>
                <a:close/>
                <a:moveTo>
                  <a:pt x="3078744" y="698962"/>
                </a:moveTo>
                <a:cubicBezTo>
                  <a:pt x="3050843" y="698962"/>
                  <a:pt x="3026143" y="708238"/>
                  <a:pt x="3004644" y="726789"/>
                </a:cubicBezTo>
                <a:cubicBezTo>
                  <a:pt x="2977565" y="750098"/>
                  <a:pt x="2964026" y="781289"/>
                  <a:pt x="2964026" y="820362"/>
                </a:cubicBezTo>
                <a:cubicBezTo>
                  <a:pt x="2964026" y="858776"/>
                  <a:pt x="2977237" y="889640"/>
                  <a:pt x="3003658" y="912952"/>
                </a:cubicBezTo>
                <a:cubicBezTo>
                  <a:pt x="3025815" y="932487"/>
                  <a:pt x="3051089" y="942254"/>
                  <a:pt x="3079479" y="942254"/>
                </a:cubicBezTo>
                <a:cubicBezTo>
                  <a:pt x="3097040" y="942254"/>
                  <a:pt x="3112712" y="938392"/>
                  <a:pt x="3126498" y="930669"/>
                </a:cubicBezTo>
                <a:cubicBezTo>
                  <a:pt x="3134376" y="926232"/>
                  <a:pt x="3142172" y="919166"/>
                  <a:pt x="3149885" y="909470"/>
                </a:cubicBezTo>
                <a:lnTo>
                  <a:pt x="3149885" y="934859"/>
                </a:lnTo>
                <a:lnTo>
                  <a:pt x="3230982" y="934859"/>
                </a:lnTo>
                <a:lnTo>
                  <a:pt x="3230982" y="706110"/>
                </a:lnTo>
                <a:lnTo>
                  <a:pt x="3149885" y="706110"/>
                </a:lnTo>
                <a:lnTo>
                  <a:pt x="3149885" y="728542"/>
                </a:lnTo>
                <a:cubicBezTo>
                  <a:pt x="3141186" y="719503"/>
                  <a:pt x="3132734" y="713012"/>
                  <a:pt x="3124530" y="709068"/>
                </a:cubicBezTo>
                <a:cubicBezTo>
                  <a:pt x="3110251" y="702331"/>
                  <a:pt x="3094989" y="698962"/>
                  <a:pt x="3078744" y="698962"/>
                </a:cubicBezTo>
                <a:close/>
                <a:moveTo>
                  <a:pt x="2124525" y="698962"/>
                </a:moveTo>
                <a:cubicBezTo>
                  <a:pt x="2106965" y="698962"/>
                  <a:pt x="2091291" y="702824"/>
                  <a:pt x="2077505" y="710547"/>
                </a:cubicBezTo>
                <a:cubicBezTo>
                  <a:pt x="2069135" y="715149"/>
                  <a:pt x="2061339" y="722215"/>
                  <a:pt x="2054119" y="731746"/>
                </a:cubicBezTo>
                <a:lnTo>
                  <a:pt x="2054119" y="706110"/>
                </a:lnTo>
                <a:lnTo>
                  <a:pt x="1973022" y="706110"/>
                </a:lnTo>
                <a:lnTo>
                  <a:pt x="1973022" y="1049234"/>
                </a:lnTo>
                <a:lnTo>
                  <a:pt x="2054119" y="1049234"/>
                </a:lnTo>
                <a:lnTo>
                  <a:pt x="2054119" y="912428"/>
                </a:lnTo>
                <a:cubicBezTo>
                  <a:pt x="2062818" y="921466"/>
                  <a:pt x="2071270" y="927957"/>
                  <a:pt x="2079474" y="931901"/>
                </a:cubicBezTo>
                <a:cubicBezTo>
                  <a:pt x="2093752" y="938803"/>
                  <a:pt x="2109016" y="942254"/>
                  <a:pt x="2125264" y="942254"/>
                </a:cubicBezTo>
                <a:cubicBezTo>
                  <a:pt x="2153162" y="942254"/>
                  <a:pt x="2177860" y="932979"/>
                  <a:pt x="2199359" y="914427"/>
                </a:cubicBezTo>
                <a:cubicBezTo>
                  <a:pt x="2226438" y="891118"/>
                  <a:pt x="2239978" y="859927"/>
                  <a:pt x="2239978" y="820855"/>
                </a:cubicBezTo>
                <a:cubicBezTo>
                  <a:pt x="2239978" y="782440"/>
                  <a:pt x="2226767" y="751576"/>
                  <a:pt x="2200346" y="728264"/>
                </a:cubicBezTo>
                <a:cubicBezTo>
                  <a:pt x="2178189" y="708729"/>
                  <a:pt x="2152915" y="698962"/>
                  <a:pt x="2124525" y="698962"/>
                </a:cubicBezTo>
                <a:close/>
                <a:moveTo>
                  <a:pt x="2418483" y="697729"/>
                </a:moveTo>
                <a:cubicBezTo>
                  <a:pt x="2371484" y="697729"/>
                  <a:pt x="2335249" y="711616"/>
                  <a:pt x="2309777" y="739388"/>
                </a:cubicBezTo>
                <a:cubicBezTo>
                  <a:pt x="2288743" y="762394"/>
                  <a:pt x="2278226" y="788769"/>
                  <a:pt x="2278226" y="818513"/>
                </a:cubicBezTo>
                <a:cubicBezTo>
                  <a:pt x="2278226" y="851543"/>
                  <a:pt x="2288661" y="879397"/>
                  <a:pt x="2309532" y="902075"/>
                </a:cubicBezTo>
                <a:cubicBezTo>
                  <a:pt x="2334838" y="929683"/>
                  <a:pt x="2370334" y="943487"/>
                  <a:pt x="2416018" y="943487"/>
                </a:cubicBezTo>
                <a:cubicBezTo>
                  <a:pt x="2461538" y="943487"/>
                  <a:pt x="2496951" y="929683"/>
                  <a:pt x="2522258" y="902075"/>
                </a:cubicBezTo>
                <a:cubicBezTo>
                  <a:pt x="2543128" y="879397"/>
                  <a:pt x="2553563" y="852201"/>
                  <a:pt x="2553563" y="820485"/>
                </a:cubicBezTo>
                <a:cubicBezTo>
                  <a:pt x="2553563" y="789098"/>
                  <a:pt x="2543046" y="762065"/>
                  <a:pt x="2522011" y="739388"/>
                </a:cubicBezTo>
                <a:cubicBezTo>
                  <a:pt x="2496212" y="711616"/>
                  <a:pt x="2461702" y="697729"/>
                  <a:pt x="2418483" y="697729"/>
                </a:cubicBezTo>
                <a:close/>
                <a:moveTo>
                  <a:pt x="2820589" y="637338"/>
                </a:moveTo>
                <a:lnTo>
                  <a:pt x="2820589" y="706110"/>
                </a:lnTo>
                <a:lnTo>
                  <a:pt x="2793967" y="706110"/>
                </a:lnTo>
                <a:lnTo>
                  <a:pt x="2793967" y="772418"/>
                </a:lnTo>
                <a:lnTo>
                  <a:pt x="2820589" y="772418"/>
                </a:lnTo>
                <a:lnTo>
                  <a:pt x="2820589" y="934859"/>
                </a:lnTo>
                <a:lnTo>
                  <a:pt x="2901686" y="934859"/>
                </a:lnTo>
                <a:lnTo>
                  <a:pt x="2901686" y="772418"/>
                </a:lnTo>
                <a:lnTo>
                  <a:pt x="2947781" y="772418"/>
                </a:lnTo>
                <a:lnTo>
                  <a:pt x="2947781" y="706110"/>
                </a:lnTo>
                <a:lnTo>
                  <a:pt x="2901686" y="706110"/>
                </a:lnTo>
                <a:lnTo>
                  <a:pt x="2901686" y="637338"/>
                </a:lnTo>
                <a:close/>
                <a:moveTo>
                  <a:pt x="1380588" y="598391"/>
                </a:moveTo>
                <a:lnTo>
                  <a:pt x="1380588" y="934859"/>
                </a:lnTo>
                <a:lnTo>
                  <a:pt x="1468094" y="934859"/>
                </a:lnTo>
                <a:lnTo>
                  <a:pt x="1468094" y="598391"/>
                </a:lnTo>
                <a:close/>
                <a:moveTo>
                  <a:pt x="377240" y="598391"/>
                </a:moveTo>
                <a:lnTo>
                  <a:pt x="377240" y="671354"/>
                </a:lnTo>
                <a:lnTo>
                  <a:pt x="448477" y="671354"/>
                </a:lnTo>
                <a:lnTo>
                  <a:pt x="448477" y="934859"/>
                </a:lnTo>
                <a:lnTo>
                  <a:pt x="535984" y="934859"/>
                </a:lnTo>
                <a:lnTo>
                  <a:pt x="535984" y="671354"/>
                </a:lnTo>
                <a:lnTo>
                  <a:pt x="608454" y="671354"/>
                </a:lnTo>
                <a:lnTo>
                  <a:pt x="608454" y="598391"/>
                </a:lnTo>
                <a:close/>
                <a:moveTo>
                  <a:pt x="639522" y="564621"/>
                </a:moveTo>
                <a:lnTo>
                  <a:pt x="639522" y="934859"/>
                </a:lnTo>
                <a:lnTo>
                  <a:pt x="720619" y="934859"/>
                </a:lnTo>
                <a:lnTo>
                  <a:pt x="720619" y="812350"/>
                </a:lnTo>
                <a:cubicBezTo>
                  <a:pt x="720619" y="796328"/>
                  <a:pt x="724375" y="784474"/>
                  <a:pt x="731888" y="776789"/>
                </a:cubicBezTo>
                <a:cubicBezTo>
                  <a:pt x="740054" y="768452"/>
                  <a:pt x="750342" y="764284"/>
                  <a:pt x="762755" y="764284"/>
                </a:cubicBezTo>
                <a:cubicBezTo>
                  <a:pt x="776145" y="764284"/>
                  <a:pt x="786188" y="769125"/>
                  <a:pt x="792885" y="778808"/>
                </a:cubicBezTo>
                <a:cubicBezTo>
                  <a:pt x="797458" y="785371"/>
                  <a:pt x="799745" y="798825"/>
                  <a:pt x="799745" y="819171"/>
                </a:cubicBezTo>
                <a:lnTo>
                  <a:pt x="799745" y="934859"/>
                </a:lnTo>
                <a:lnTo>
                  <a:pt x="880842" y="934859"/>
                </a:lnTo>
                <a:lnTo>
                  <a:pt x="880842" y="789180"/>
                </a:lnTo>
                <a:cubicBezTo>
                  <a:pt x="880842" y="758943"/>
                  <a:pt x="872064" y="736265"/>
                  <a:pt x="854509" y="721147"/>
                </a:cubicBezTo>
                <a:cubicBezTo>
                  <a:pt x="838756" y="707672"/>
                  <a:pt x="818739" y="700934"/>
                  <a:pt x="794456" y="700934"/>
                </a:cubicBezTo>
                <a:cubicBezTo>
                  <a:pt x="775422" y="700934"/>
                  <a:pt x="759424" y="704631"/>
                  <a:pt x="746463" y="712026"/>
                </a:cubicBezTo>
                <a:cubicBezTo>
                  <a:pt x="738585" y="716463"/>
                  <a:pt x="729971" y="724105"/>
                  <a:pt x="720619" y="734951"/>
                </a:cubicBezTo>
                <a:lnTo>
                  <a:pt x="720619" y="564621"/>
                </a:ln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114800" y="5783580"/>
            <a:ext cx="430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Jouan</a:t>
            </a:r>
            <a:r>
              <a:rPr lang="en-US" altLang="zh-TW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C., and J. A. </a:t>
            </a:r>
            <a:r>
              <a:rPr lang="en-US" altLang="zh-TW" sz="240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Milbrandt</a:t>
            </a:r>
            <a:endParaRPr lang="zh-TW" altLang="en-US" sz="2400" b="1" i="1" dirty="0">
              <a:solidFill>
                <a:schemeClr val="tx2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94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17522" y="48091"/>
            <a:ext cx="4523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Microphysical budget study</a:t>
            </a:r>
            <a:endParaRPr lang="zh-TW" altLang="en-US" sz="2800" dirty="0">
              <a:solidFill>
                <a:schemeClr val="tx2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50762"/>
          <a:stretch/>
        </p:blipFill>
        <p:spPr>
          <a:xfrm>
            <a:off x="4900005" y="401141"/>
            <a:ext cx="3686175" cy="2940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t="50769"/>
          <a:stretch/>
        </p:blipFill>
        <p:spPr>
          <a:xfrm>
            <a:off x="8505825" y="309701"/>
            <a:ext cx="3686175" cy="294016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544" y="3602911"/>
            <a:ext cx="6295093" cy="3159606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>
            <a:off x="9210907" y="1148576"/>
            <a:ext cx="446049" cy="14942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583997" y="1170878"/>
            <a:ext cx="446049" cy="14942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52" y="3494384"/>
            <a:ext cx="4768733" cy="32681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852829" y="3396394"/>
            <a:ext cx="581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(POL-CLN)</a:t>
            </a:r>
            <a:r>
              <a:rPr lang="zh-TW" altLang="en-US" dirty="0" smtClean="0">
                <a:latin typeface="Cambria Math" panose="02040503050406030204" pitchFamily="18" charset="0"/>
              </a:rPr>
              <a:t>                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(POL-CLN)</a:t>
            </a:r>
            <a:r>
              <a:rPr lang="zh-TW" altLang="en-US" dirty="0" smtClean="0">
                <a:latin typeface="Cambria Math" panose="02040503050406030204" pitchFamily="18" charset="0"/>
              </a:rPr>
              <a:t>               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 (POL-CLN)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10651"/>
              </p:ext>
            </p:extLst>
          </p:nvPr>
        </p:nvGraphicFramePr>
        <p:xfrm>
          <a:off x="562050" y="2103166"/>
          <a:ext cx="4025592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1864">
                  <a:extLst>
                    <a:ext uri="{9D8B030D-6E8A-4147-A177-3AD203B41FA5}">
                      <a16:colId xmlns:a16="http://schemas.microsoft.com/office/drawing/2014/main" val="2085753966"/>
                    </a:ext>
                  </a:extLst>
                </a:gridCol>
                <a:gridCol w="1341864">
                  <a:extLst>
                    <a:ext uri="{9D8B030D-6E8A-4147-A177-3AD203B41FA5}">
                      <a16:colId xmlns:a16="http://schemas.microsoft.com/office/drawing/2014/main" val="1204881324"/>
                    </a:ext>
                  </a:extLst>
                </a:gridCol>
                <a:gridCol w="1341864">
                  <a:extLst>
                    <a:ext uri="{9D8B030D-6E8A-4147-A177-3AD203B41FA5}">
                      <a16:colId xmlns:a16="http://schemas.microsoft.com/office/drawing/2014/main" val="1066891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POL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58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CLcg</a:t>
                      </a:r>
                      <a:r>
                        <a:rPr lang="en-US" altLang="zh-TW" dirty="0" smtClean="0"/>
                        <a:t> (riming)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23.82%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19.81%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9495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361823" y="3249861"/>
            <a:ext cx="342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                                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(POL-CLN)</a:t>
            </a:r>
            <a:r>
              <a:rPr lang="zh-TW" altLang="en-US" dirty="0">
                <a:latin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3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2" y="2582141"/>
            <a:ext cx="11293983" cy="30541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9209" y="3587555"/>
            <a:ext cx="11293983" cy="100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02734" y="2071412"/>
            <a:ext cx="138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→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act</a:t>
            </a:r>
            <a:endParaRPr lang="zh-TW" altLang="en-US" sz="2000" baseline="-25000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1164" y="1119560"/>
            <a:ext cx="3519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</a:rPr>
              <a:t>(continental) = 842 cm</a:t>
            </a:r>
            <a:r>
              <a:rPr lang="en-US" altLang="zh-TW" sz="2000" baseline="30000" dirty="0" smtClean="0">
                <a:latin typeface="Cambria Math" panose="02040503050406030204" pitchFamily="18" charset="0"/>
              </a:rPr>
              <a:t>-3</a:t>
            </a:r>
            <a:endParaRPr lang="zh-TW" altLang="en-US" sz="2000" baseline="30000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1164" y="1560684"/>
            <a:ext cx="348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</a:rPr>
              <a:t>(maritime)     = 66.6 cm</a:t>
            </a:r>
            <a:r>
              <a:rPr lang="en-US" altLang="zh-TW" sz="2000" baseline="30000" dirty="0" smtClean="0">
                <a:latin typeface="Cambria Math" panose="02040503050406030204" pitchFamily="18" charset="0"/>
              </a:rPr>
              <a:t>-3</a:t>
            </a:r>
            <a:endParaRPr lang="zh-TW" altLang="en-US" sz="2000" baseline="30000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7522" y="48091"/>
            <a:ext cx="11510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Sensitivity of ice-phase processes to CCN concentrations</a:t>
            </a:r>
            <a:endParaRPr lang="zh-TW" altLang="en-US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84995" y="4707556"/>
            <a:ext cx="3330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(1) Cloud water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autoconversion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(2)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Graupel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collection efficiency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01" y="1176136"/>
            <a:ext cx="2359024" cy="40058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991" y="1730483"/>
            <a:ext cx="1342444" cy="8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r="50376"/>
          <a:stretch/>
        </p:blipFill>
        <p:spPr>
          <a:xfrm>
            <a:off x="9394722" y="148276"/>
            <a:ext cx="2716920" cy="65353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609" y="78885"/>
            <a:ext cx="5452110" cy="660477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17522" y="48091"/>
            <a:ext cx="26645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Cloud Water </a:t>
            </a:r>
          </a:p>
          <a:p>
            <a:r>
              <a:rPr lang="en-US" altLang="zh-TW" sz="2800" dirty="0" err="1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Autoconversion</a:t>
            </a:r>
            <a:endParaRPr lang="zh-TW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2322" y="1953491"/>
            <a:ext cx="135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2322" y="3103525"/>
            <a:ext cx="1352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2322" y="4253559"/>
            <a:ext cx="129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q</a:t>
            </a:r>
            <a:r>
              <a:rPr lang="en-US" altLang="zh-TW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en-US" altLang="zh-TW" baseline="-25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12322" y="5403593"/>
            <a:ext cx="1352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b="50525"/>
          <a:stretch/>
        </p:blipFill>
        <p:spPr>
          <a:xfrm>
            <a:off x="4228988" y="1911938"/>
            <a:ext cx="3724275" cy="293586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89" y="393784"/>
            <a:ext cx="3686175" cy="5972175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66493"/>
              </p:ext>
            </p:extLst>
          </p:nvPr>
        </p:nvGraphicFramePr>
        <p:xfrm>
          <a:off x="4613562" y="257455"/>
          <a:ext cx="739186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7965">
                  <a:extLst>
                    <a:ext uri="{9D8B030D-6E8A-4147-A177-3AD203B41FA5}">
                      <a16:colId xmlns:a16="http://schemas.microsoft.com/office/drawing/2014/main" val="2720516556"/>
                    </a:ext>
                  </a:extLst>
                </a:gridCol>
                <a:gridCol w="1847965">
                  <a:extLst>
                    <a:ext uri="{9D8B030D-6E8A-4147-A177-3AD203B41FA5}">
                      <a16:colId xmlns:a16="http://schemas.microsoft.com/office/drawing/2014/main" val="2249170941"/>
                    </a:ext>
                  </a:extLst>
                </a:gridCol>
                <a:gridCol w="1847965">
                  <a:extLst>
                    <a:ext uri="{9D8B030D-6E8A-4147-A177-3AD203B41FA5}">
                      <a16:colId xmlns:a16="http://schemas.microsoft.com/office/drawing/2014/main" val="3583892697"/>
                    </a:ext>
                  </a:extLst>
                </a:gridCol>
                <a:gridCol w="1847965">
                  <a:extLst>
                    <a:ext uri="{9D8B030D-6E8A-4147-A177-3AD203B41FA5}">
                      <a16:colId xmlns:a16="http://schemas.microsoft.com/office/drawing/2014/main" val="2032985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CLN_2A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POL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40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CLcg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28.05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23.83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19.81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0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CLgr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7.69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16.68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5.49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3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CLgrg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8.86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19.09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6.92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303814"/>
                  </a:ext>
                </a:extLst>
              </a:tr>
            </a:tbl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1348487" y="2939261"/>
            <a:ext cx="8312" cy="216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882974" y="1176963"/>
            <a:ext cx="465513" cy="1479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422437" y="2939260"/>
            <a:ext cx="8312" cy="216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339310" y="5983500"/>
            <a:ext cx="8312" cy="216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873797" y="4221202"/>
            <a:ext cx="465513" cy="1479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413260" y="5983499"/>
            <a:ext cx="8312" cy="216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424494" y="4528774"/>
            <a:ext cx="8312" cy="216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958981" y="2766476"/>
            <a:ext cx="465513" cy="1479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498444" y="4528773"/>
            <a:ext cx="8312" cy="216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2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7" r="-1"/>
          <a:stretch/>
        </p:blipFill>
        <p:spPr>
          <a:xfrm>
            <a:off x="6608620" y="148276"/>
            <a:ext cx="5467999" cy="65353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49762"/>
          <a:stretch/>
        </p:blipFill>
        <p:spPr>
          <a:xfrm>
            <a:off x="3790607" y="78885"/>
            <a:ext cx="2739040" cy="660477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17522" y="48091"/>
            <a:ext cx="31454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Graupel</a:t>
            </a:r>
            <a:r>
              <a:rPr lang="en-US" altLang="zh-TW" sz="2800" dirty="0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Collection</a:t>
            </a:r>
          </a:p>
          <a:p>
            <a:r>
              <a:rPr lang="en-US" altLang="zh-TW" sz="2800" dirty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altLang="zh-TW" sz="2800" dirty="0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fficiency</a:t>
            </a:r>
            <a:endParaRPr lang="zh-TW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87139" y="1953491"/>
            <a:ext cx="135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87139" y="3103525"/>
            <a:ext cx="1352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7139" y="4253559"/>
            <a:ext cx="129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q</a:t>
            </a:r>
            <a:r>
              <a:rPr lang="en-US" altLang="zh-TW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en-US" altLang="zh-TW" baseline="-25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87139" y="5403593"/>
            <a:ext cx="1352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22" y="2582141"/>
            <a:ext cx="11293983" cy="30541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7521" y="4577885"/>
            <a:ext cx="11293983" cy="473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02734" y="2071412"/>
            <a:ext cx="138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→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act</a:t>
            </a:r>
            <a:endParaRPr lang="zh-TW" altLang="en-US" sz="2000" baseline="-25000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1164" y="1119560"/>
            <a:ext cx="3519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</a:rPr>
              <a:t>(continental) = 842 cm</a:t>
            </a:r>
            <a:r>
              <a:rPr lang="en-US" altLang="zh-TW" sz="2000" baseline="30000" dirty="0" smtClean="0">
                <a:latin typeface="Cambria Math" panose="02040503050406030204" pitchFamily="18" charset="0"/>
              </a:rPr>
              <a:t>-3</a:t>
            </a:r>
            <a:endParaRPr lang="zh-TW" altLang="en-US" sz="2000" baseline="30000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1164" y="1560684"/>
            <a:ext cx="348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</a:rPr>
              <a:t>(maritime)     = 66.6 cm</a:t>
            </a:r>
            <a:r>
              <a:rPr lang="en-US" altLang="zh-TW" sz="2000" baseline="30000" dirty="0" smtClean="0">
                <a:latin typeface="Cambria Math" panose="02040503050406030204" pitchFamily="18" charset="0"/>
              </a:rPr>
              <a:t>-3</a:t>
            </a:r>
            <a:endParaRPr lang="zh-TW" altLang="en-US" sz="2000" baseline="30000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7522" y="48091"/>
            <a:ext cx="1116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Sensitivity of </a:t>
            </a:r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the parameterization of </a:t>
            </a:r>
            <a:r>
              <a:rPr lang="en-US" altLang="zh-TW" sz="2800" dirty="0" err="1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graupel</a:t>
            </a:r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</a:t>
            </a:r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to </a:t>
            </a:r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CCN (I)</a:t>
            </a:r>
            <a:endParaRPr lang="zh-TW" altLang="en-US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824059" y="1681574"/>
            <a:ext cx="165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=400 kg/m</a:t>
            </a:r>
            <a:r>
              <a:rPr lang="en-US" altLang="zh-TW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zh-TW" altLang="en-US" baseline="30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b="49872"/>
          <a:stretch/>
        </p:blipFill>
        <p:spPr>
          <a:xfrm>
            <a:off x="162628" y="1987541"/>
            <a:ext cx="3800475" cy="2945967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>
          <a:xfrm flipH="1">
            <a:off x="669075" y="2877015"/>
            <a:ext cx="156117" cy="880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81310" y="2709746"/>
            <a:ext cx="2085278" cy="11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60443" y="2877015"/>
            <a:ext cx="206266" cy="880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91906" y="2829774"/>
            <a:ext cx="468546" cy="1519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49852"/>
          <a:stretch/>
        </p:blipFill>
        <p:spPr>
          <a:xfrm>
            <a:off x="9177454" y="152258"/>
            <a:ext cx="2805292" cy="670574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r="50502"/>
          <a:stretch/>
        </p:blipFill>
        <p:spPr>
          <a:xfrm>
            <a:off x="100264" y="29597"/>
            <a:ext cx="2698693" cy="66047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49566"/>
          <a:stretch/>
        </p:blipFill>
        <p:spPr>
          <a:xfrm>
            <a:off x="6409651" y="107654"/>
            <a:ext cx="2749700" cy="660477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r="50680"/>
          <a:stretch/>
        </p:blipFill>
        <p:spPr>
          <a:xfrm>
            <a:off x="2798957" y="107654"/>
            <a:ext cx="2759003" cy="670574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73290" y="1858785"/>
            <a:ext cx="13576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73290" y="3008819"/>
            <a:ext cx="13528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73290" y="4158853"/>
            <a:ext cx="12902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q</a:t>
            </a:r>
            <a:r>
              <a:rPr lang="en-US" altLang="zh-TW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en-US" altLang="zh-TW" baseline="-25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73290" y="5308887"/>
            <a:ext cx="13528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10" y="839253"/>
            <a:ext cx="7962180" cy="369127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36073" y="654587"/>
            <a:ext cx="737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(POL-CLN)</a:t>
            </a:r>
            <a:r>
              <a:rPr lang="zh-TW" altLang="en-US" dirty="0" smtClean="0">
                <a:latin typeface="Cambria Math" panose="02040503050406030204" pitchFamily="18" charset="0"/>
              </a:rPr>
              <a:t>                  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POL_3A-CLN_3A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zh-TW" altLang="en-US" dirty="0" smtClean="0">
                <a:latin typeface="Cambria Math" panose="02040503050406030204" pitchFamily="18" charset="0"/>
              </a:rPr>
              <a:t>          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(POL_3B-CLN_3B)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143" y="613315"/>
            <a:ext cx="5767734" cy="391721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287830" y="223347"/>
            <a:ext cx="456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</a:rPr>
              <a:t>w</a:t>
            </a:r>
            <a:r>
              <a:rPr lang="zh-TW" altLang="en-US" dirty="0" smtClean="0">
                <a:latin typeface="Cambria Math" panose="02040503050406030204" pitchFamily="18" charset="0"/>
              </a:rPr>
              <a:t>                                 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POL_3A-CLN_3A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039" y="4715198"/>
            <a:ext cx="2774446" cy="21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2" y="2582141"/>
            <a:ext cx="11293983" cy="30541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9209" y="5057385"/>
            <a:ext cx="11293983" cy="473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02734" y="2071412"/>
            <a:ext cx="138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→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act</a:t>
            </a:r>
            <a:endParaRPr lang="zh-TW" altLang="en-US" sz="2000" baseline="-25000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1164" y="1119560"/>
            <a:ext cx="3519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</a:rPr>
              <a:t>(continental) = 842 cm</a:t>
            </a:r>
            <a:r>
              <a:rPr lang="en-US" altLang="zh-TW" sz="2000" baseline="30000" dirty="0" smtClean="0">
                <a:latin typeface="Cambria Math" panose="02040503050406030204" pitchFamily="18" charset="0"/>
              </a:rPr>
              <a:t>-3</a:t>
            </a:r>
            <a:endParaRPr lang="zh-TW" altLang="en-US" sz="2000" baseline="30000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1164" y="1560684"/>
            <a:ext cx="348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</a:rPr>
              <a:t>(maritime)     = 66.6 cm</a:t>
            </a:r>
            <a:r>
              <a:rPr lang="en-US" altLang="zh-TW" sz="2000" baseline="30000" dirty="0" smtClean="0">
                <a:latin typeface="Cambria Math" panose="02040503050406030204" pitchFamily="18" charset="0"/>
              </a:rPr>
              <a:t>-3</a:t>
            </a:r>
            <a:endParaRPr lang="zh-TW" altLang="en-US" sz="2000" baseline="30000" dirty="0">
              <a:latin typeface="Cambria Math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02605" y="1560684"/>
            <a:ext cx="37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One moment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Fixed intercept parameter 4x10</a:t>
            </a:r>
            <a:r>
              <a:rPr lang="en-US" altLang="zh-TW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</a:t>
            </a:r>
            <a:r>
              <a:rPr lang="en-US" altLang="zh-TW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-4</a:t>
            </a:r>
            <a:endParaRPr lang="zh-TW" altLang="en-US" baseline="30000" dirty="0">
              <a:latin typeface="Cambria Math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17522" y="48091"/>
            <a:ext cx="1129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Sensitivity of </a:t>
            </a:r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the parameterization of </a:t>
            </a:r>
            <a:r>
              <a:rPr lang="en-US" altLang="zh-TW" sz="2800" dirty="0" err="1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graupel</a:t>
            </a:r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</a:t>
            </a:r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to </a:t>
            </a:r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CCN (II)</a:t>
            </a:r>
            <a:endParaRPr lang="zh-TW" altLang="en-US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t="49858"/>
          <a:stretch/>
        </p:blipFill>
        <p:spPr>
          <a:xfrm>
            <a:off x="7617933" y="2362061"/>
            <a:ext cx="3800475" cy="2946826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8474927" y="3088888"/>
            <a:ext cx="2040673" cy="111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0695899" y="3178098"/>
            <a:ext cx="198842" cy="9807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50416"/>
          <a:stretch/>
        </p:blipFill>
        <p:spPr>
          <a:xfrm>
            <a:off x="9166305" y="132485"/>
            <a:ext cx="2724656" cy="663346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/>
          <a:srcRect r="50502"/>
          <a:stretch/>
        </p:blipFill>
        <p:spPr>
          <a:xfrm>
            <a:off x="100264" y="29597"/>
            <a:ext cx="2698693" cy="66047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49566"/>
          <a:stretch/>
        </p:blipFill>
        <p:spPr>
          <a:xfrm>
            <a:off x="6418451" y="40747"/>
            <a:ext cx="2749700" cy="66047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r="51499"/>
          <a:stretch/>
        </p:blipFill>
        <p:spPr>
          <a:xfrm>
            <a:off x="2798957" y="74200"/>
            <a:ext cx="2665141" cy="663346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73290" y="1858785"/>
            <a:ext cx="13576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73290" y="3008819"/>
            <a:ext cx="13528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73290" y="4158853"/>
            <a:ext cx="12902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q</a:t>
            </a:r>
            <a:r>
              <a:rPr lang="en-US" altLang="zh-TW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en-US" altLang="zh-TW" baseline="-25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73290" y="5308887"/>
            <a:ext cx="13528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0822" y="282632"/>
            <a:ext cx="3548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Case Overview</a:t>
            </a:r>
            <a:endParaRPr lang="zh-TW" altLang="en-US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55715" y="1039090"/>
            <a:ext cx="639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Midlatitude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Continental Convective Clouds Experiment (MC3E)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55715" y="1580105"/>
            <a:ext cx="203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Date: 20 May 2011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0822" y="4788130"/>
            <a:ext cx="117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ARM-SGP (Southern Great Plain site of the US Department of Energy’s Atmospheric Radiation Measurement program)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600-2000 cm</a:t>
            </a:r>
            <a:r>
              <a:rPr lang="en-US" altLang="zh-TW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with some peaks at 4000 cm</a:t>
            </a:r>
            <a:r>
              <a:rPr lang="en-US" altLang="zh-TW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-3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supersaturation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0.85% - 1.08%)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93" y="2413890"/>
            <a:ext cx="7419975" cy="16287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068" y="2136292"/>
            <a:ext cx="479466" cy="227910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308302" y="37000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TX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60088" y="330285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OK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14897" y="2694586"/>
            <a:ext cx="40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KS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423364" y="333072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AR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75490" y="4042665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Marinescu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et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al. (2016)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6" y="694288"/>
            <a:ext cx="7962180" cy="369127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02259" y="509622"/>
            <a:ext cx="737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(POL-CLN)</a:t>
            </a:r>
            <a:r>
              <a:rPr lang="zh-TW" altLang="en-US" dirty="0" smtClean="0">
                <a:latin typeface="Cambria Math" panose="02040503050406030204" pitchFamily="18" charset="0"/>
              </a:rPr>
              <a:t>                  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POL_3A-CLN_3A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zh-TW" altLang="en-US" dirty="0" smtClean="0">
                <a:latin typeface="Cambria Math" panose="02040503050406030204" pitchFamily="18" charset="0"/>
              </a:rPr>
              <a:t>          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(POL_3B-CLN_3B)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776" y="3614040"/>
            <a:ext cx="3705225" cy="2886075"/>
          </a:xfrm>
          <a:prstGeom prst="rect">
            <a:avLst/>
          </a:prstGeom>
        </p:spPr>
      </p:pic>
      <p:sp>
        <p:nvSpPr>
          <p:cNvPr id="9" name="向下箭號 8"/>
          <p:cNvSpPr/>
          <p:nvPr/>
        </p:nvSpPr>
        <p:spPr>
          <a:xfrm rot="18435930">
            <a:off x="6278565" y="1229830"/>
            <a:ext cx="241041" cy="465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18435930">
            <a:off x="881739" y="1053159"/>
            <a:ext cx="241041" cy="465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9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17522" y="48091"/>
            <a:ext cx="256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Conclusions</a:t>
            </a:r>
            <a:endParaRPr lang="zh-TW" altLang="en-US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670" y="4051309"/>
            <a:ext cx="1109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 droplet size affects </a:t>
            </a:r>
            <a:r>
              <a:rPr lang="en-US" altLang="zh-TW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graupel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growth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directly through the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collection efficiency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between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graupel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droplets. 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6671" y="5282490"/>
            <a:ext cx="11091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It was also shown that whether the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graupel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category is one moment or two moment also has a notable impact on the response to CCN. Thus,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changes to the level of detail in the parameterized ice microphysics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in particular for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graupel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have a significant impact on the responses to changes in CCN concentrations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for a simulated deep convective system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6670" y="2543130"/>
            <a:ext cx="11091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If the ice-phase processes in the microphysics scheme being used are not parameterized with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correct dependency on cloud droplet size and number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the simulated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responses to aerosols will not be completely correct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regardless of the complexity and accuracy of aerosol and liquid-phase components of the scheme.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670" y="1311950"/>
            <a:ext cx="1109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impacts of </a:t>
            </a:r>
            <a:r>
              <a:rPr lang="en-US" altLang="zh-TW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autoconversion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with increasing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in POL explains a large part of the differences between CLN and POL.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3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3463580"/>
            <a:ext cx="8992553" cy="328995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042" y="57150"/>
            <a:ext cx="4455628" cy="419481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20323" y="1943436"/>
            <a:ext cx="4746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Global Environmental Multiscale model (GEM)</a:t>
            </a:r>
          </a:p>
          <a:p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00Z 20 May 2011-18Z 20 May 2011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7090757" y="4447310"/>
            <a:ext cx="1579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807528" y="4632961"/>
            <a:ext cx="1579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355636" y="4815840"/>
            <a:ext cx="1169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460866" y="5206540"/>
            <a:ext cx="51511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40822" y="282632"/>
            <a:ext cx="4703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Model Configuration</a:t>
            </a:r>
            <a:endParaRPr lang="zh-TW" altLang="en-US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460866" y="5572298"/>
            <a:ext cx="2424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22" y="2582141"/>
            <a:ext cx="11293983" cy="30541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7522" y="3366655"/>
            <a:ext cx="11293983" cy="240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02734" y="2071412"/>
            <a:ext cx="138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→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act</a:t>
            </a:r>
            <a:endParaRPr lang="zh-TW" altLang="en-US" sz="2000" baseline="-25000" dirty="0">
              <a:latin typeface="Cambria Math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17522" y="272534"/>
            <a:ext cx="3013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Experiments</a:t>
            </a:r>
            <a:endParaRPr lang="zh-TW" altLang="en-US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1164" y="1119560"/>
            <a:ext cx="3519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</a:rPr>
              <a:t>(continental) = 842 cm</a:t>
            </a:r>
            <a:r>
              <a:rPr lang="en-US" altLang="zh-TW" sz="2000" baseline="30000" dirty="0" smtClean="0">
                <a:latin typeface="Cambria Math" panose="02040503050406030204" pitchFamily="18" charset="0"/>
              </a:rPr>
              <a:t>-3</a:t>
            </a:r>
            <a:endParaRPr lang="zh-TW" altLang="en-US" sz="2000" baseline="30000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1164" y="1560684"/>
            <a:ext cx="348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</a:rPr>
              <a:t>(maritime)     = 66.6 cm</a:t>
            </a:r>
            <a:r>
              <a:rPr lang="en-US" altLang="zh-TW" sz="2000" baseline="30000" dirty="0" smtClean="0">
                <a:latin typeface="Cambria Math" panose="02040503050406030204" pitchFamily="18" charset="0"/>
              </a:rPr>
              <a:t>-3</a:t>
            </a:r>
            <a:endParaRPr lang="zh-TW" altLang="en-US" sz="2000" baseline="30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18" y="2819065"/>
            <a:ext cx="7695507" cy="39236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1" y="70427"/>
            <a:ext cx="4899746" cy="274863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58057" y="2449733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NSSL 3D mosaic NEXRAD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04132" y="244973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CTL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7522" y="272534"/>
            <a:ext cx="6392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Overview of CTL simulation</a:t>
            </a:r>
            <a:endParaRPr lang="zh-TW" altLang="en-US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824125" y="3026551"/>
            <a:ext cx="42993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Q2_GAUGE</a:t>
            </a:r>
          </a:p>
          <a:p>
            <a:r>
              <a:rPr lang="en-US" altLang="zh-TW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NEXRAD QPE product + rain gauge adjustment</a:t>
            </a:r>
            <a:endParaRPr lang="en-US" altLang="zh-TW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dx = 1-km, </a:t>
            </a:r>
            <a:r>
              <a:rPr lang="en-US" altLang="zh-TW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zh-TW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1-hr</a:t>
            </a: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Q2_STAGEIV</a:t>
            </a:r>
          </a:p>
          <a:p>
            <a:r>
              <a:rPr lang="en-US" altLang="zh-TW" sz="1600" dirty="0" smtClean="0">
                <a:latin typeface="Cambria Math" panose="02040503050406030204" pitchFamily="18" charset="0"/>
              </a:rPr>
              <a:t>Radar + rain gauge data</a:t>
            </a:r>
          </a:p>
          <a:p>
            <a:r>
              <a:rPr lang="en-US" altLang="zh-TW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dx = 4-km, </a:t>
            </a:r>
            <a:r>
              <a:rPr lang="en-US" altLang="zh-TW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zh-TW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1-hr</a:t>
            </a:r>
          </a:p>
          <a:p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64346" y="2080401"/>
            <a:ext cx="402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1100 UTC 20 May 2011 (mature stage)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22" y="2582141"/>
            <a:ext cx="11293983" cy="30541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9209" y="3607729"/>
            <a:ext cx="11293983" cy="473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02734" y="2071412"/>
            <a:ext cx="138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→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act</a:t>
            </a:r>
            <a:endParaRPr lang="zh-TW" altLang="en-US" sz="2000" baseline="-25000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1164" y="1119560"/>
            <a:ext cx="3519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</a:rPr>
              <a:t>(continental) = 842 cm</a:t>
            </a:r>
            <a:r>
              <a:rPr lang="en-US" altLang="zh-TW" sz="2000" baseline="30000" dirty="0" smtClean="0">
                <a:latin typeface="Cambria Math" panose="02040503050406030204" pitchFamily="18" charset="0"/>
              </a:rPr>
              <a:t>-3</a:t>
            </a:r>
            <a:endParaRPr lang="zh-TW" altLang="en-US" sz="2000" baseline="30000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1164" y="1560684"/>
            <a:ext cx="348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CCN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</a:rPr>
              <a:t>(maritime)     = 66.6 cm</a:t>
            </a:r>
            <a:r>
              <a:rPr lang="en-US" altLang="zh-TW" sz="2000" baseline="30000" dirty="0" smtClean="0">
                <a:latin typeface="Cambria Math" panose="02040503050406030204" pitchFamily="18" charset="0"/>
              </a:rPr>
              <a:t>-3</a:t>
            </a:r>
            <a:endParaRPr lang="zh-TW" altLang="en-US" sz="2000" baseline="30000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7522" y="48091"/>
            <a:ext cx="11510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Sensitivity of ice-phase processes to CCN concentrations</a:t>
            </a:r>
            <a:endParaRPr lang="zh-TW" altLang="en-US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" y="890504"/>
            <a:ext cx="5910773" cy="59483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555" y="936224"/>
            <a:ext cx="5818445" cy="594836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34639" y="5668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CLN</a:t>
            </a:r>
            <a:endParaRPr lang="zh-TW" alt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33963" y="5837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POL</a:t>
            </a:r>
            <a:endParaRPr lang="zh-TW" alt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7522" y="48091"/>
            <a:ext cx="616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Reflectivity structure and precipitation</a:t>
            </a:r>
            <a:endParaRPr lang="zh-TW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217" y="1420733"/>
            <a:ext cx="4899746" cy="274863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417" y="4325475"/>
            <a:ext cx="29622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593" y="124303"/>
            <a:ext cx="5452110" cy="660477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17522" y="48091"/>
            <a:ext cx="4604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Vertical distribution of </a:t>
            </a:r>
          </a:p>
          <a:p>
            <a:r>
              <a:rPr lang="en-US" altLang="zh-TW" sz="2800" dirty="0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hydrometeors characteristic</a:t>
            </a:r>
            <a:endParaRPr lang="zh-TW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17421" y="1953491"/>
            <a:ext cx="135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17421" y="3103525"/>
            <a:ext cx="1352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N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817421" y="4253559"/>
            <a:ext cx="129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q</a:t>
            </a:r>
            <a:r>
              <a:rPr lang="en-US" altLang="zh-TW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en-US" altLang="zh-TW" baseline="-25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17421" y="5403593"/>
            <a:ext cx="1352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Contour: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Color: 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17522" y="48091"/>
            <a:ext cx="4523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Microphysical budget study</a:t>
            </a:r>
            <a:endParaRPr lang="zh-TW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8" y="975312"/>
            <a:ext cx="4815439" cy="216031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54646" y="69826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CLN</a:t>
            </a:r>
            <a:endParaRPr lang="zh-TW" alt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15940" y="6985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POL</a:t>
            </a:r>
            <a:endParaRPr lang="zh-TW" alt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b="50762"/>
          <a:stretch/>
        </p:blipFill>
        <p:spPr>
          <a:xfrm>
            <a:off x="4900005" y="401141"/>
            <a:ext cx="3686175" cy="2940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t="50769"/>
          <a:stretch/>
        </p:blipFill>
        <p:spPr>
          <a:xfrm>
            <a:off x="8505825" y="309701"/>
            <a:ext cx="3686175" cy="2940160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 flipH="1">
            <a:off x="6134793" y="698265"/>
            <a:ext cx="523702" cy="1986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727469" y="571311"/>
            <a:ext cx="856211" cy="4040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0447195" y="631767"/>
            <a:ext cx="1155469" cy="143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9341602" y="571311"/>
            <a:ext cx="856211" cy="4040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/>
          <a:srcRect t="4829"/>
          <a:stretch/>
        </p:blipFill>
        <p:spPr>
          <a:xfrm>
            <a:off x="4941517" y="3546088"/>
            <a:ext cx="6827306" cy="32612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65" y="3707432"/>
            <a:ext cx="3418702" cy="93920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522" y="5093978"/>
            <a:ext cx="3963725" cy="744044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529447" y="3184524"/>
            <a:ext cx="581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(POL-CLN)</a:t>
            </a:r>
            <a:r>
              <a:rPr lang="zh-TW" altLang="en-US" dirty="0" smtClean="0">
                <a:latin typeface="Cambria Math" panose="02040503050406030204" pitchFamily="18" charset="0"/>
              </a:rPr>
              <a:t>                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(POL-CLN)</a:t>
            </a:r>
            <a:r>
              <a:rPr lang="zh-TW" altLang="en-US" dirty="0" smtClean="0">
                <a:latin typeface="Cambria Math" panose="02040503050406030204" pitchFamily="18" charset="0"/>
              </a:rPr>
              <a:t>               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 (POL-CLN)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4" name="向下箭號 13"/>
          <p:cNvSpPr/>
          <p:nvPr/>
        </p:nvSpPr>
        <p:spPr>
          <a:xfrm rot="2883639">
            <a:off x="8679866" y="3951762"/>
            <a:ext cx="267888" cy="371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 rot="2883639">
            <a:off x="10783729" y="5497131"/>
            <a:ext cx="267888" cy="371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 rot="13130112">
            <a:off x="9635762" y="6014394"/>
            <a:ext cx="267888" cy="371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 flipH="1">
            <a:off x="8932127" y="1182029"/>
            <a:ext cx="200722" cy="88784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3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4977</TotalTime>
  <Words>1460</Words>
  <Application>Microsoft Office PowerPoint</Application>
  <PresentationFormat>寬螢幕</PresentationFormat>
  <Paragraphs>191</Paragraphs>
  <Slides>22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新細明體</vt:lpstr>
      <vt:lpstr>Aharoni</vt:lpstr>
      <vt:lpstr>Arial</vt:lpstr>
      <vt:lpstr>Arial Black</vt:lpstr>
      <vt:lpstr>Calibri</vt:lpstr>
      <vt:lpstr>Calibri Light</vt:lpstr>
      <vt:lpstr>Cambria</vt:lpstr>
      <vt:lpstr>Cambria Math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58</cp:revision>
  <dcterms:created xsi:type="dcterms:W3CDTF">2019-12-20T08:11:20Z</dcterms:created>
  <dcterms:modified xsi:type="dcterms:W3CDTF">2019-12-24T07:13:17Z</dcterms:modified>
</cp:coreProperties>
</file>