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01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5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46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93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82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63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95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05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93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24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2A5D7-5687-4F03-800D-1A765C729C39}" type="datetimeFigureOut">
              <a:rPr lang="zh-TW" altLang="en-US" smtClean="0"/>
              <a:t>2018/9/17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079E-9655-4CF0-99E8-5681AA095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72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716" y="1122363"/>
            <a:ext cx="11540359" cy="2387600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study of inland eyewall reconstruction of Typhoon </a:t>
            </a:r>
            <a:r>
              <a:rPr lang="en-US" altLang="zh-TW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Fanapi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(2010) 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using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numerical experiments and vorticity budget analyses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9448" y="3602038"/>
            <a:ext cx="10773104" cy="1655762"/>
          </a:xfrm>
        </p:spPr>
        <p:txBody>
          <a:bodyPr anchor="b">
            <a:norm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2018.09.18</a:t>
            </a:r>
          </a:p>
          <a:p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Yang, M.-J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.,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Y.-C. Wu, and Y.-C.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Liou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2018: The study of inland eyewall reconstruction of Typhoon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Fanapi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(2010) using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numerical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experiments and vorticity budget analyses. </a:t>
            </a:r>
            <a:r>
              <a:rPr lang="en-US" altLang="zh-TW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J. </a:t>
            </a:r>
            <a:r>
              <a:rPr lang="en-US" altLang="zh-TW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Geophys</a:t>
            </a:r>
            <a:r>
              <a:rPr lang="en-US" altLang="zh-TW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Res. Atmos., 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123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doi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 10.1029/2018JD028281.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6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8" y="746069"/>
            <a:ext cx="3178105" cy="26855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30" y="86584"/>
            <a:ext cx="5572525" cy="24327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429" y="2259722"/>
            <a:ext cx="5572526" cy="23438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429" y="4393322"/>
            <a:ext cx="5585217" cy="23833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152" y="3862051"/>
            <a:ext cx="3420460" cy="29227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590" y="3554952"/>
            <a:ext cx="3124200" cy="2571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44991" y="99523"/>
            <a:ext cx="502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Vorticity budget analysis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572" y="0"/>
            <a:ext cx="4267200" cy="6819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94" y="54855"/>
            <a:ext cx="4939206" cy="67863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744" y="362632"/>
            <a:ext cx="2133601" cy="210917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310648" y="54855"/>
            <a:ext cx="1325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NLH 0700 UTC</a:t>
            </a:r>
            <a:endParaRPr lang="zh-TW" altLang="en-US" sz="1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0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4705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 statistical comparison of the median value indicates that the VHTs over land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have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weaker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maximum updrafts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(7.0–8.0 m/s),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narrower diameter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(7.5–11.5 km), and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shallower depth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6.5–9.0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km), compared with the stronger maximum updrafts (7.5–9.0 m/s), wider (10.0–12.0 km), and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deeper (7.5–9.0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km) VHTs over the Taiwan Strait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low levels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i="1" dirty="0">
                <a:latin typeface="Cambria Math" panose="02040503050406030204" pitchFamily="18" charset="0"/>
                <a:ea typeface="Cambria Math" panose="02040503050406030204" pitchFamily="18" charset="0"/>
              </a:rPr>
              <a:t>z &lt;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3 km),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HAD process transports positive (cyclonic) vorticity into the VHTs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in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association with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deep convective cores, resulting in negative (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anticyclonic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) vorticity TEN in the remaining regions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 moderate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and weak convection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These organized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VHTs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in the southeast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quadrant of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TC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Fanapi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help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transport cyclonic vorticity into middle levels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and then cooperate with the rich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vorticity within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rainband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by HAD to rebuild the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Fanapi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eyewall. Without the latent heat release, the VHTs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quickly decay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and radiate outward from the eyewall as gravity-wave perturbations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net positive vorticity TEN for the TC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circulation at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low-to-middle levels at 1000 UTC is consistent with the increase of cyclonic vorticity from lower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middle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levels, supporting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bottom-up reformation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of TC vortex circulation and eyewall structure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after 1000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UTC.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8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ntroduction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5695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Numerical studies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indicate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that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VHTs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play an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important role in an upscale transport process in which convective-scale vorticity anomalies can act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collectively to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convert a tropical disturbance into a TC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(Hendricks et al., 2004; Montgomery et al., 2006)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Using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airborne Doppler radar data,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Houze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Jr. et al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.(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2009) documented that for the tropical depression leading to the genesis of Hurricane Ophelia (2005),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VHTs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were typically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10-km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wide and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17-km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deep with updrafts of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10–20 m/s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throughout the middle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upper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troposphere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Liou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et al. (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2016)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documented observational changes in the eyewall of Typhoon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Fanapi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2010) after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landfall on Taiwan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signatures of VHTs within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reintensified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eyewall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were also shown in their radar data analysis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dirty="0">
              <a:solidFill>
                <a:schemeClr val="bg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Typhoon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Fanapi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(2010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) reformed its eyewall structure after crossing the Taiwan terrain?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9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description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WRF v3.3.1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0000UTC 18 Sep 2010 – 0000UTC 20 Sep 2010 (48hr)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dx (9, 3, 1 km), 55 levels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IC/BC: ECMWF/TOGA (6hrs/1.125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altLang="zh-TW" dirty="0" smtClean="0">
              <a:latin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CTL</a:t>
            </a: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NTR</a:t>
            </a: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NLH (turned off at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0000UTC 19 Sep 2010</a:t>
            </a:r>
            <a:r>
              <a:rPr lang="en-US" altLang="zh-TW" dirty="0" smtClean="0">
                <a:latin typeface="Cambria Math" panose="02040503050406030204" pitchFamily="18" charset="0"/>
              </a:rPr>
              <a:t>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5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647" y="0"/>
            <a:ext cx="425196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52" y="707600"/>
            <a:ext cx="5242199" cy="42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verification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5879737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6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7" y="314590"/>
            <a:ext cx="5915025" cy="6248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13779"/>
            <a:ext cx="5065658" cy="66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47" y="165428"/>
            <a:ext cx="4863170" cy="65469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98" y="165428"/>
            <a:ext cx="4723743" cy="38303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038" y="4113486"/>
            <a:ext cx="3059332" cy="24936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698" y="4134288"/>
            <a:ext cx="2718894" cy="2452040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4162097" y="3731172"/>
            <a:ext cx="1765737" cy="8092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9894077" y="6485010"/>
            <a:ext cx="161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Liou</a:t>
            </a:r>
            <a:r>
              <a:rPr lang="en-US" altLang="zh-TW" dirty="0" smtClean="0"/>
              <a:t> et al. 2016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241" y="2691532"/>
            <a:ext cx="1657351" cy="13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09" y="176212"/>
            <a:ext cx="4872837" cy="65714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274" y="176212"/>
            <a:ext cx="3323084" cy="27351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746" y="3844979"/>
            <a:ext cx="3459457" cy="27344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8763119" y="2574607"/>
                <a:ext cx="3063082" cy="673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𝑆𝐶𝐶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119" y="2574607"/>
                <a:ext cx="3063082" cy="67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16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89" y="73570"/>
            <a:ext cx="4272760" cy="672235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485" y="73569"/>
            <a:ext cx="2672584" cy="67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470</Words>
  <Application>Microsoft Office PowerPoint</Application>
  <PresentationFormat>寬螢幕</PresentationFormat>
  <Paragraphs>35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Cambria Math</vt:lpstr>
      <vt:lpstr>Office 佈景主題</vt:lpstr>
      <vt:lpstr>The study of inland eyewall reconstruction of Typhoon Fanapi (2010)  using numerical experiments and vorticity budget analyses.</vt:lpstr>
      <vt:lpstr>Introduction</vt:lpstr>
      <vt:lpstr>Model description</vt:lpstr>
      <vt:lpstr>PowerPoint 簡報</vt:lpstr>
      <vt:lpstr>Model verification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24</cp:revision>
  <dcterms:created xsi:type="dcterms:W3CDTF">2018-09-17T01:45:41Z</dcterms:created>
  <dcterms:modified xsi:type="dcterms:W3CDTF">2018-09-18T01:34:35Z</dcterms:modified>
</cp:coreProperties>
</file>