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66" r:id="rId15"/>
    <p:sldId id="268" r:id="rId16"/>
    <p:sldId id="269" r:id="rId17"/>
    <p:sldId id="271" r:id="rId18"/>
    <p:sldId id="280" r:id="rId19"/>
    <p:sldId id="273" r:id="rId20"/>
    <p:sldId id="272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8" autoAdjust="0"/>
    <p:restoredTop sz="94660"/>
  </p:normalViewPr>
  <p:slideViewPr>
    <p:cSldViewPr snapToGrid="0">
      <p:cViewPr>
        <p:scale>
          <a:sx n="100" d="100"/>
          <a:sy n="100" d="100"/>
        </p:scale>
        <p:origin x="-2214" y="-42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9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46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59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8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2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16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74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42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78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96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5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0E27-B147-49E3-8463-080D8CB7E4F0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F0B91-5E6A-402F-9811-A7300CA85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83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1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Spectral 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Characteristics of Convective-Scale Precipitation 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Observations and 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Forecasts</a:t>
            </a:r>
          </a:p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Wong M. and W. C. </a:t>
            </a:r>
            <a:r>
              <a:rPr lang="en-US" altLang="zh-TW" sz="2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Skamarock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en-US" altLang="zh-TW" sz="200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MWR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2016)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3375" indent="-3333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Abstract</a:t>
            </a:r>
          </a:p>
          <a:p>
            <a:pPr marL="333375" indent="-333375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verification of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NCEP/Stage IV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Multi-Radar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Multi-Sensor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(MRMS)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precipitation products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convective-scale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model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forecasts</a:t>
            </a:r>
          </a:p>
          <a:p>
            <a:pPr marL="333375" indent="-333375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3375" indent="-333375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 a similar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weak power-law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behavior in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1D spectral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decompositions, although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 MRMS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analysis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does not drop off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in power at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wavelengths less than approximately 20 km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as found in the stage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IV analysis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3375" indent="-333375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forecasts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produce similar behavior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to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 MRMS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when the 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model’s effective </a:t>
            </a:r>
            <a:r>
              <a:rPr lang="en-US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resolution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is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sufficient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3375" indent="-333375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 break in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 spectral slope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at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scales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for which the analyses and forecasts are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valid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3375" indent="-333375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3375" indent="-333375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2D spectra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show power varying significantly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as a function of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azimuthal angle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for a given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wavenumber, this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azimuthal anisotropy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各向異性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is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significant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and is dominated by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second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mode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(wavenumber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33375" indent="-333375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 The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phase of the mode is the result of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convective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system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orientations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propagation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3375" indent="-333375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 Observations show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 shift in orientation (phase) over May–June–July. The convective forecasts reproduce this shift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in phase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although with a consistent but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small phase error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28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Spectral power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analysis </a:t>
            </a:r>
            <a:r>
              <a:rPr lang="en-US" altLang="zh-TW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[so complicated……]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2D Fourier transforms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2D </a:t>
            </a:r>
            <a:r>
              <a:rPr lang="en-US" altLang="zh-TW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Hanning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window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(Harris 1978) is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applied by scaling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each grid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point (m, n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with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following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coefficient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Ny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are the number of grid points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in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 and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y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directions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 1D rainfall spectra: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azimuthal averaging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of the 2D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spectrum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Elongated precipitation features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are reflected as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anisotropy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in the 2D power spectrum. (</a:t>
            </a:r>
            <a:r>
              <a:rPr lang="fi-FI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Hinkelman et </a:t>
            </a:r>
            <a:r>
              <a:rPr lang="fi-FI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al. </a:t>
            </a:r>
            <a:r>
              <a:rPr lang="fi-FI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2005</a:t>
            </a:r>
            <a:r>
              <a:rPr lang="fi-FI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2007)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 a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similar anisotropy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parameter but using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ratio of power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variance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to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squared mean at each total wavenumber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k: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σ</a:t>
            </a:r>
            <a:r>
              <a:rPr lang="el-GR" altLang="zh-TW" baseline="-2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(k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standard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deviation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μ</a:t>
            </a:r>
            <a:r>
              <a:rPr lang="el-GR" altLang="zh-TW" baseline="-2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(k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azimuthal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average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of the power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coefficients S(k,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at wavenumber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for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 isotropic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spectrum, S(k,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)=S(k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and </a:t>
            </a:r>
            <a:r>
              <a:rPr lang="el-GR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σ</a:t>
            </a:r>
            <a:r>
              <a:rPr lang="el-GR" altLang="zh-TW" baseline="-25000" dirty="0">
                <a:latin typeface="標楷體" panose="03000509000000000000" pitchFamily="65" charset="-120"/>
                <a:ea typeface="標楷體" panose="03000509000000000000" pitchFamily="65" charset="-120"/>
              </a:rPr>
              <a:t>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(k)=0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34" y="966788"/>
            <a:ext cx="3707666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80" y="4609445"/>
            <a:ext cx="3090646" cy="61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9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Spectral power analysis </a:t>
            </a:r>
            <a:r>
              <a:rPr lang="en-US" altLang="zh-TW" sz="2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[so complicated……]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anisotropy phase </a:t>
            </a:r>
            <a:r>
              <a:rPr lang="el-GR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(k)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to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quantify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dominant orientation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of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anisotropy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The Fourier transform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of a real-valued two-dimensional field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 symmetric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about 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kx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=-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ky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If the 2D spectrum shows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 peak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 power along a particular angle 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power at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 arbitrary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total wavenumber will be in the form of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two sinusoidal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waves with a phase shift depending on 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at which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peak occurs. To quantify this phase shift,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we perform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 1D Fourier transform on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S(k0,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for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all wavenumbers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k0 and find the phase angle 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(k0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of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second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harmonic, where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π≦ψ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(k0)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≦π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 We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map the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phase angle 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to the anisotropy phase 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’using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such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that 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’(k)=0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corresponds to (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kx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0) in 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2D spectrum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 the angle increases counterclockwise.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 heaviest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rainfall feature will align perpendicular to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this phase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; for example, an elongated rainfall feature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aligned in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northeast-southwest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direction will show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anisotropy at </a:t>
            </a:r>
            <a:r>
              <a:rPr lang="el-GR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’=3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/4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 the 2D spectrum.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44" y="3153788"/>
            <a:ext cx="4073056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2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 Vertical velocity and horizontal kinetic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energy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en-US" altLang="zh-TW" baseline="30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-5/3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en-US" altLang="zh-TW" baseline="30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spectra are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reproduced by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</a:t>
            </a:r>
          </a:p>
          <a:p>
            <a:pPr marL="342900" indent="-342900"/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MPAS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850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500, and 200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hPa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(dashed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lines),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 departure from 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-5/3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slope may be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interpreted as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reaching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model-effective</a:t>
            </a:r>
          </a:p>
          <a:p>
            <a:pPr marL="342900" indent="-342900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resolution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Skamarock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2004),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this effective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resolution is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smaller than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global average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l-GR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Δ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may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be a result of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dominant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local</a:t>
            </a:r>
          </a:p>
          <a:p>
            <a:pPr marL="342900" indent="-342900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weather regime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continental convection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 Flat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vertical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velocity spectra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(solid line) were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also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observed in the stratospheric aircraft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measurements and model simulations, a flat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shape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up to a wavelength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 approximately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el-GR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Δ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 weak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spectral peak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near wavelength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30km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(positive slopes in Fig. 3b), 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stratospheric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measurements also showed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 deviation from a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flat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spectrum at about 25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km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model resolution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 still too low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to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accurately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resolve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spectral characteristics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of convective vertical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velocities.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77" y="507830"/>
            <a:ext cx="3077324" cy="6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17592" r="71111" b="11111"/>
          <a:stretch/>
        </p:blipFill>
        <p:spPr bwMode="auto">
          <a:xfrm>
            <a:off x="5772150" y="911165"/>
            <a:ext cx="3371850" cy="35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Precipitation scaling near the grid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scale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Crane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(1990)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computed rainfall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spectra using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1-km horizontal grid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spacing radar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volume scans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just below the freezing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level: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k</a:t>
            </a:r>
            <a:r>
              <a:rPr lang="en-US" altLang="zh-TW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-5/3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regime at scales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between 13.5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 50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km 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(energy input)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k</a:t>
            </a:r>
            <a:r>
              <a:rPr lang="en-US" altLang="zh-TW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regime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at scales between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 and 13.5 km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k</a:t>
            </a:r>
            <a:r>
              <a:rPr lang="en-US" altLang="zh-TW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regime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below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 km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(2D turbulence theory)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Menabde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et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al. (1999) examined the scaling between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500m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and 30km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using radar scans with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250-m resolution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pixels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spectral slopes in the range of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en-US" altLang="zh-TW" baseline="30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-2.11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to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en-US" altLang="zh-TW" baseline="30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-2.42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 Harris et al. (2001) examined rainfall spectra from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2-km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horizontal grid spacing radar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and found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scaling from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en-US" altLang="zh-TW" baseline="30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-2.7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to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en-US" altLang="zh-TW" baseline="30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-3.1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at 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4-33-km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scales,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transitioning to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 much gentler slope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at scales greater than 33 km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at approximately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en-US" altLang="zh-TW" baseline="30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but there was little mentioning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 this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scaling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27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Precipitation scaling near the grid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scale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 Harris et al. (2001) also conducted a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3-km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numerical simulation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 In addition to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 break at 33 km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they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also found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 spectral break at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 km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l-GR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Δ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attributed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spectral drop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to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numerical filter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effects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Willeit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et al. (2015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): for convective events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observed spectra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showed a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scaling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break at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about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15-20 km</a:t>
            </a:r>
          </a:p>
          <a:p>
            <a:pPr marL="342900" indent="-342900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modeled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spectra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showed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 break at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20-30 km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modeled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slope (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en-US" altLang="zh-TW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-2.21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gentler than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observed (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en-US" altLang="zh-TW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-3.16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for 1-h rainfall accumulations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and k</a:t>
            </a:r>
            <a:r>
              <a:rPr lang="en-US" altLang="zh-TW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-2.72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for rainfall rate) at the smaller scales (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5.6-25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km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6. radar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locations, duration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and reflectivity-to-rainfall rate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conversion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reflectivity from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different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radars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radar-rainfall estimates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are subject to uncertainties such as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range effects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due to beam elevation and attenuation,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and choice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of a single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Z-R relationship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single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radar measurements also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means that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domain is limited by the maximum range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and azimuthally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averaged spectral estimates at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scales greater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than 15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km may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be affected by a smaller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sample size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24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Precipitation scaling near the grid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scale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7. Near the grid scale, the power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from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stage IV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analyses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drops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 much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faster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with wavenumber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than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those from MPAS and MRMS.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-&gt; stage IV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small-scale precipitation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features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are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smoother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and more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organized</a:t>
            </a:r>
            <a:endParaRPr lang="en-US" altLang="zh-TW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8. The rainfall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spectrum from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MPAS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compares well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with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MRMS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shows similar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small-scale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variability down to approximately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 km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slopes begin to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differ noticeably at about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l-GR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Δ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[similar to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Harris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et al. (2001) for their model].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31588"/>
            <a:ext cx="2971800" cy="642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0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6" y="1354600"/>
            <a:ext cx="5114924" cy="550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Precipitation scaling near the grid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scale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9. 2100 UTC 29 May~1200 UTC 30 May 2015 24-h accumulated precipitation from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stage IV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of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 squall line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was simulated by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WRF 3- and 1-km 48-h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(began at 0000 UTC 28 May 2015).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scattered thunderstorms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1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Precipitation scaling near the grid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scale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11.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similar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to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4-km stage IV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spectrum,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WRF</a:t>
            </a:r>
          </a:p>
          <a:p>
            <a:pPr marL="342900" indent="-342900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3-km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simulation shows a sharp spectral drop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at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the 6-25-km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wavelengths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12. both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1-km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WRF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forecast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MRMS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analysis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show relatively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consistent scaling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down to 6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km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=&gt; the drop in the 3-km WRF forecast and 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4-km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stage IV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spectra may be due to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coarser</a:t>
            </a:r>
          </a:p>
          <a:p>
            <a:pPr marL="342900" indent="-342900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resolution in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WRF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smoothing procedures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in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objective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analyses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 two additional 3-km WRF simulations with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WRF</a:t>
            </a:r>
          </a:p>
          <a:p>
            <a:pPr marL="342900" indent="-342900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physics (WP) suite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MPAS physics (MP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suite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showed slightly less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precipitation. 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14. Differences are found between the two sets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physics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parameterizations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at the synoptic scale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but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near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grid scale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their spectral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behavior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 very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similar.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=&gt; the spectral drop at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grid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scale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independent of physics options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91224"/>
            <a:ext cx="2905125" cy="646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17592" r="71111" b="11111"/>
          <a:stretch/>
        </p:blipFill>
        <p:spPr bwMode="auto">
          <a:xfrm>
            <a:off x="3048749" y="345906"/>
            <a:ext cx="3080375" cy="326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2135"/>
            <a:ext cx="3152775" cy="650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242806"/>
            <a:ext cx="2971800" cy="661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2273699" y="6276975"/>
            <a:ext cx="82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63899" y="6419850"/>
            <a:ext cx="129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8306476" y="6334125"/>
            <a:ext cx="75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169424" y="6467475"/>
            <a:ext cx="190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238500" y="3771900"/>
            <a:ext cx="29309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verage rain rate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obtained from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 single volume scan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of weather radar in Bintulu, Malaysia on Dec. 19, 1978 at 0400 LT during  winter monsoon measurement program (WMONEX)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038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Precipitation scaling near the grid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scale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15. there are differences between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numerical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filters for scalars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in MPAS and WRF that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may affect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near-grid-scale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behavior</a:t>
            </a:r>
          </a:p>
          <a:p>
            <a:pPr marL="342900" indent="-342900"/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16.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MPAS: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no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explicit diffusion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 applied on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scalar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variables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third order advection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scheme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has a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fourth-order damping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term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and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monotonicity constraint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in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scalar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advection scheme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behaves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like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filter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WRF :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fifth-order horizontal advection scheme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used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inherently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diffusive with a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sixth-order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damping term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monotonic moisture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advection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a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sixth order </a:t>
            </a:r>
            <a:r>
              <a:rPr lang="en-US" altLang="zh-TW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hyperdiffusion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employed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for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scalars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800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Introduction (general)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convection-permitting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forecast models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horizontal spacing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of a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few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km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less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deep convective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updrafts are explicitly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simulated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produce convective-system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structure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evolution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very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similar to obs.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allow for better representation of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terrain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topographic flow effects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 Traditional approaches for comparing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precipitation forecasts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to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obs.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such as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ETS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 bias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do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not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provide any direct measure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or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structure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of precipitation features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 an important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consideration in forecast model performance; specifically,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what scales are resolved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in a model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forecast, 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are they resolved properly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6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 Orientation of dominant precipitation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features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the orientation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of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squall line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reflected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peaks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power spectrum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along an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angle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perpendicular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to 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physical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feature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scattered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and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less-organized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convective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cells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-&gt; much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more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isotropic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04" y="828675"/>
            <a:ext cx="6901395" cy="602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6115050" y="6496050"/>
            <a:ext cx="75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7315200" y="6496050"/>
            <a:ext cx="126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286000" y="6657975"/>
            <a:ext cx="144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191000" y="6657975"/>
            <a:ext cx="133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1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 Orientation of dominant precipitation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features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 The orientations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physical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features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are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predominantly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in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northeast-south-</a:t>
            </a:r>
          </a:p>
          <a:p>
            <a:pPr marL="342900" indent="-342900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west direction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l-GR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’=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3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/4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during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May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and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transitioning to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east-west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direction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l-GR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’=</a:t>
            </a:r>
            <a:r>
              <a:rPr lang="el-GR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during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June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July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82388"/>
            <a:ext cx="6305550" cy="637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2857500" y="6581775"/>
            <a:ext cx="7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3990975" y="6581775"/>
            <a:ext cx="68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5286375" y="6581775"/>
            <a:ext cx="64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68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 Orientation of dominant precipitation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features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 Since the spectrum is symmetric, only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even harmonics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 the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power along the azimuth are nontrivial. We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examined the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variance contributions of the second and fourth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harmonics in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spectra shown in Fig. 8, and found that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second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harmonic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contributes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46.6%-62.2%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variance, while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fourth harmonic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only contributes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9.3%–14.5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 The phase shifts of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second harmonic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are, therefore,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used to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compute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anisotropy phases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 Fig. 9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6. at scales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smaller than approximately 100 km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model consistently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overestimates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phase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7.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Near the grid scale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the anisotropy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phases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decrease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sharply in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stage IV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which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associated with reaching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Nyquist</a:t>
            </a:r>
          </a:p>
          <a:p>
            <a:pPr marL="342900" indent="-342900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wavenumber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(at a wavelength of 9.5 km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).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79336"/>
            <a:ext cx="3429000" cy="427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653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 Orientation of dominant precipitation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features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8.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MPAS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is able to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reproduce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spectral anisotropy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well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May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July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but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with an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underestimation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in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June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9. 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underestimation indicates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that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MPAS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spectrum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slightly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more isotropic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than those from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stage IV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MRMS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and that the predicted precipitation features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were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less organized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than observed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1" y="430119"/>
            <a:ext cx="2419350" cy="642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047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 Summary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precipitation spectrum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stage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IV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4-km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analyses: a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distinct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break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in the spectral slope at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approximately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 km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steeper slope at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smaller scales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implies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smoother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more organized precipitation structures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MRMS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1-km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spectrum: near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uniform scaling at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en-US" altLang="zh-TW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between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 and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 km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=&gt;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he scale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break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appears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to be a result of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horizontal resolution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MPAS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at a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3-km nominal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grid spacing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shows better agreement with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MRMS results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 regional WRF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at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3-km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grid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spacing shows a similar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scale break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that from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stage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IV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WRF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spectrum at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1-km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grid spacing shows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scaling similar to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MRMS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=&gt; the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differences are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not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sensitive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to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physics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options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2888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 Summary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MRMS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stage IV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MPAS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all show dominant features aligned in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northeast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direction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during the month of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May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gradually shifting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to an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east-west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direction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in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June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July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MPAS tends to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underestimate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phase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angles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well-organized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systems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squall lines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have a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larger anisotropy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parameter 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more spatially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sporadic thunderstorms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have a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smaller anisotropy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parameter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MPAS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agrees fairly well with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stage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IV except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 June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where the forecast precipitating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systems appear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to be somewhat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more disorganized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150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Introduction (1D &amp; 2D spectra)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Observational analyses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using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1D spectra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exhibit a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power-law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relationship</a:t>
            </a: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for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precipitation as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 function of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horizontal scale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and this relationship is consistent with the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power-law relationship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observed for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horizontal wind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fields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specifically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kinetic energy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 The 1D spectral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analyses: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1) do observations show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any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break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power-law scaling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and 2) do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convection permitting model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forecasts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reproduce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power-law scaling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and over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what scales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are the forecast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spectra accurate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 The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smallest scale where observed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power-law scaling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holds is one definition of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 effective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resolution of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 model configuration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usually evaluated using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horizontal or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vertical velocity spectra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7. The 2D precipitation spectra are cast in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polar coordinates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(horizontal wavenumber, azimuth) and the characteristics of the spectra as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 function of azimuth for a given wavelength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are examined.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8. Examined how the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variance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structure of the precipitation fields evolve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from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late spring (May) through summer (July)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 The observed 2D precipitation spectra change noticeably over the 2.5-month period, and this change is also evident in the forecast spectra.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131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Description of models and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observations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Temporally averaged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vertical velocity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horizontal kinetic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energy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precipitation spectra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are computed from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hourly forecasts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precipitation analyses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over a domain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with 720×720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grid points (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1800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1800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points for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MRMS analyses).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MPAS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NCEP/</a:t>
            </a:r>
            <a:r>
              <a:rPr lang="en-US" altLang="zh-TW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stageIV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are interpolated to a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0.025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°× 0.025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°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grid,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MRMS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are on a 0.01°× 0.01°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grid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 case study: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WRF 3-km</a:t>
            </a:r>
          </a:p>
          <a:p>
            <a:pPr marL="342900" indent="-342900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(0.025°)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WRF 1-km</a:t>
            </a:r>
          </a:p>
          <a:p>
            <a:pPr marL="342900" indent="-342900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(0.01°)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2147582"/>
            <a:ext cx="6886575" cy="471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6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Description of models and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observations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 Two sets of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MPAS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[lacking 1~7 June??]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a.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NOAA Hazardous Weather Testbed (HWT)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between 1 and 31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May, daily 5-day (120 h)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forecasts,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initialized by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0000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UTC Global Forecast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System (GFS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analysis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b.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Plains Elevated Convection At Night (PECAN)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between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 June and 14 July, 3-day (72 h) forecasts, initialized by the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0000 UTC GFS analysis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 marL="342900" indent="-342900"/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nominally 3-km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horizontal grid spacing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MYNN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surface layer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scheme and planetary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boundary layer (PBL)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scheme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the 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Grell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Freitas scale-aware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cumulus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scheme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the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WSM6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single-moment microphysics scheme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the Rapid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Radiative Transfer Model for GCM (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RRTMG) short-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 longwave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radiation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schemes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339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1079" r="68211" b="58523"/>
          <a:stretch/>
        </p:blipFill>
        <p:spPr bwMode="auto">
          <a:xfrm>
            <a:off x="0" y="2057400"/>
            <a:ext cx="4075276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Model for Prediction Across Scales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https://mpas-dev.github.io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Global model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Voronoi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(hexagonal) meshes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沃羅諾伊空間分割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and C-grid staggering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8056" r="54791" b="3704"/>
          <a:stretch/>
        </p:blipFill>
        <p:spPr bwMode="auto">
          <a:xfrm>
            <a:off x="4032405" y="2157412"/>
            <a:ext cx="5035396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30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Description of models and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observations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NCEP/stage IV 4-km gridded </a:t>
            </a:r>
            <a:r>
              <a:rPr lang="en-US" altLang="zh-TW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precip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stimates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(Lin &amp;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itchell 2005)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regional hourly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6-hourly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based on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WSR-88D observations bias corrected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using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rain gauge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measurements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satellite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information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some manual quality control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by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forecasters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MRMS 1-km gridded precipitation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estimates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(Zhang et al. 2014, 2016)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(regional) hourly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combining information from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multiple radars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in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United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States and Canada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lightning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rain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gauges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climatology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data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satellite data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atmospheric</a:t>
            </a:r>
          </a:p>
          <a:p>
            <a:pPr marL="342900" indent="-342900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environmental data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NWP model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output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fully automated 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do not benefit from manual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quality control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807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Description of models and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observations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6. To avoid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model </a:t>
            </a:r>
            <a:r>
              <a:rPr lang="en-US" altLang="zh-TW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spinup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errors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such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as that discussed in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Skamarock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(2004), we do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not use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the first 24 forecast hours in our spectral calculations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 MPAS typically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overestimates the diurnal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precipitation maximum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underestimates the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minimum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but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 model bias does not vary significantly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with forecast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lead time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342900" indent="-34290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[10% differences</a:t>
            </a:r>
          </a:p>
          <a:p>
            <a:pPr marL="342900" indent="-342900"/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between MRMS and</a:t>
            </a:r>
          </a:p>
          <a:p>
            <a:pPr marL="342900" indent="-342900"/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Stage IV??]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dirty="0" err="1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spinup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10 h??]</a:t>
            </a:r>
          </a:p>
          <a:p>
            <a:pPr marL="342900" indent="-342900"/>
            <a:endParaRPr lang="en-US" altLang="zh-TW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[what </a:t>
            </a:r>
            <a:r>
              <a:rPr lang="en-US" altLang="zh-TW" dirty="0" err="1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fcst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data</a:t>
            </a:r>
          </a:p>
          <a:p>
            <a:pPr marL="342900" indent="-342900"/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selected??]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794" y="2486024"/>
            <a:ext cx="702820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2828925" y="2762250"/>
            <a:ext cx="0" cy="284400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6353175" y="2762250"/>
            <a:ext cx="0" cy="284400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9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/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Description of models and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observations</a:t>
            </a:r>
            <a:endParaRPr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1475" indent="-371475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 case study: WRF-ARW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48-h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forecast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2-way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nested within 15-km, 3-km, and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1-way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to 1-km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initialized from analyses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generated by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 WRF Data Assimilation Research 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Testbed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a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continuously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cycled system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uses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 ensemble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adjustment 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Kalman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filter and observations from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aircraft, marine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surface,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and 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upper-air observations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Mellor-Yamada-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Janjic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´ (MYJ) PBL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scheme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with the Eta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surface layer scheme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Tiedtke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cumulus scheme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no cumulus parameterization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the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3- and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1-km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domains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Thompson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microphysics scheme 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with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prognostic variables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for cloud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liquid-</a:t>
            </a:r>
          </a:p>
          <a:p>
            <a:pPr marL="342900" indent="-34290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water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pristine ice,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rainwater, snow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and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graupel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the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RRTMG short- and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longwave radiation schemes</a:t>
            </a:r>
          </a:p>
          <a:p>
            <a:pPr marL="342900" indent="-342900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51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2999</Words>
  <Application>Microsoft Office PowerPoint</Application>
  <PresentationFormat>如螢幕大小 (4:3)</PresentationFormat>
  <Paragraphs>344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Cloud</dc:creator>
  <cp:lastModifiedBy>HUI-CHI</cp:lastModifiedBy>
  <cp:revision>351</cp:revision>
  <dcterms:created xsi:type="dcterms:W3CDTF">2016-04-24T09:54:08Z</dcterms:created>
  <dcterms:modified xsi:type="dcterms:W3CDTF">2017-04-14T01:01:49Z</dcterms:modified>
</cp:coreProperties>
</file>