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2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256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988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34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7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68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35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673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250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904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04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24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C4F87-9DB4-4858-AD91-42168152D05B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C13E1-EBA3-4977-83CF-AD6846B96A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19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Genesis of Typhoon </a:t>
            </a:r>
            <a:r>
              <a:rPr lang="en-US" altLang="zh-TW" sz="4400" dirty="0" err="1" smtClean="0"/>
              <a:t>Nari</a:t>
            </a:r>
            <a:r>
              <a:rPr lang="en-US" altLang="zh-TW" sz="4400" dirty="0" smtClean="0"/>
              <a:t> (2001) from </a:t>
            </a:r>
            <a:br>
              <a:rPr lang="en-US" altLang="zh-TW" sz="4400" dirty="0" smtClean="0"/>
            </a:br>
            <a:r>
              <a:rPr lang="en-US" altLang="zh-TW" sz="4400" dirty="0" smtClean="0"/>
              <a:t>a mesoscale convective system</a:t>
            </a:r>
            <a:endParaRPr lang="zh-TW" altLang="en-US" sz="4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pPr algn="l"/>
            <a:r>
              <a:rPr lang="en-US" altLang="zh-TW" sz="1800" dirty="0"/>
              <a:t>Zhang, D.-L</a:t>
            </a:r>
            <a:r>
              <a:rPr lang="en-US" altLang="zh-TW" sz="1800" dirty="0" smtClean="0"/>
              <a:t>., </a:t>
            </a:r>
            <a:r>
              <a:rPr lang="en-US" altLang="zh-TW" sz="1800" dirty="0"/>
              <a:t>L. Tian, and M.-J. Yang, 2011: Genesis of Typhoon </a:t>
            </a:r>
            <a:r>
              <a:rPr lang="en-US" altLang="zh-TW" sz="1800" dirty="0" err="1"/>
              <a:t>Nari</a:t>
            </a:r>
            <a:r>
              <a:rPr lang="en-US" altLang="zh-TW" sz="1800" dirty="0"/>
              <a:t> (2001) from a mesoscale </a:t>
            </a:r>
            <a:r>
              <a:rPr lang="en-US" altLang="zh-TW" sz="1800" dirty="0" smtClean="0"/>
              <a:t>	convective </a:t>
            </a:r>
            <a:r>
              <a:rPr lang="en-US" altLang="zh-TW" sz="1800" dirty="0"/>
              <a:t>system. </a:t>
            </a:r>
            <a:r>
              <a:rPr lang="en-US" altLang="zh-TW" sz="1800" i="1" dirty="0"/>
              <a:t>J. </a:t>
            </a:r>
            <a:r>
              <a:rPr lang="en-US" altLang="zh-TW" sz="1800" i="1" dirty="0" err="1"/>
              <a:t>Geophys</a:t>
            </a:r>
            <a:r>
              <a:rPr lang="en-US" altLang="zh-TW" sz="1800" i="1" dirty="0"/>
              <a:t>. Res.</a:t>
            </a:r>
            <a:r>
              <a:rPr lang="en-US" altLang="zh-TW" sz="1800" dirty="0"/>
              <a:t>, </a:t>
            </a:r>
            <a:r>
              <a:rPr lang="en-US" altLang="zh-TW" sz="1800" b="1" dirty="0"/>
              <a:t>116</a:t>
            </a:r>
            <a:r>
              <a:rPr lang="en-US" altLang="zh-TW" sz="1800" dirty="0"/>
              <a:t>, D23104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96636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MCS </a:t>
            </a:r>
            <a:r>
              <a:rPr lang="zh-TW" altLang="en-US" dirty="0" smtClean="0"/>
              <a:t>→ </a:t>
            </a:r>
            <a:r>
              <a:rPr lang="en-US" altLang="zh-TW" dirty="0" smtClean="0"/>
              <a:t>Typhoon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53" y="3126229"/>
            <a:ext cx="4259047" cy="37409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1" y="3149086"/>
            <a:ext cx="4228571" cy="331428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6229"/>
            <a:ext cx="4167619" cy="33295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00" y="0"/>
            <a:ext cx="6380000" cy="3180000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9692442" y="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7741425" y="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993837" y="6103659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9/5 18UTC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29837" y="6086421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9/6 00UTC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0946337" y="6121563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9/6 06UTC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0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7901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8" y="0"/>
            <a:ext cx="5064286" cy="395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1" y="2862446"/>
            <a:ext cx="6414762" cy="399555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1790334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9/6 12UTC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-1" y="4044988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9/7 00UTC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-2" y="6309721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9/7 12UTC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506099" y="1790334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9/8 00UTC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513546" y="4044988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9/8 12UTC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513545" y="6309721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9/9 00UTC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27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00" y="0"/>
            <a:ext cx="6380000" cy="3180000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11647851" y="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7741425" y="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981"/>
            <a:ext cx="7197277" cy="606663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011746" y="3180000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9/6 12UTC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011745" y="5885816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9/9 12UTC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02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000"/>
            <a:ext cx="6380000" cy="3180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Spin-up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67" y="258000"/>
            <a:ext cx="3633333" cy="32733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67" y="3571333"/>
            <a:ext cx="3633333" cy="328666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64" y="3571333"/>
            <a:ext cx="3580000" cy="324666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7999"/>
            <a:ext cx="3646667" cy="3273333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3261463" y="367800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929425" y="367800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97075" y="3678000"/>
            <a:ext cx="0" cy="2813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533372" y="3202000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9/6 12UTC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9928708" y="3202000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9/7 12UTC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724131" y="6468668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9/8 12UTC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964240" y="6491538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9/9 12UTC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784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5777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54" y="1032874"/>
            <a:ext cx="5284269" cy="479225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505777" y="0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9/8 12UTC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05777" y="6304002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9/9 12UTC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316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0" y="867524"/>
            <a:ext cx="7590476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Conclusions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404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45714" cy="477142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71" y="3223714"/>
            <a:ext cx="7291429" cy="36342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14" y="0"/>
            <a:ext cx="4060952" cy="3161905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7122017" y="3438659"/>
            <a:ext cx="0" cy="3013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10033176" y="0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9/5 00UTC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44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Overview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6550000" cy="55071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38" y="286527"/>
            <a:ext cx="4045714" cy="30857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06" y="3541057"/>
            <a:ext cx="4060952" cy="3154286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134896" y="17453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9/2 00UTC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134895" y="3317003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9/3 00UTC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303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79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0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3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45714" cy="477142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14" y="0"/>
            <a:ext cx="4045714" cy="30552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71" y="3223714"/>
            <a:ext cx="7291429" cy="3634286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7122017" y="3438659"/>
            <a:ext cx="0" cy="3013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9335037" y="3438659"/>
            <a:ext cx="0" cy="3013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0033176" y="0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9/7 00UTC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6600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Model Configuration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3833956"/>
            <a:ext cx="6142857" cy="290476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6518" y="1674254"/>
            <a:ext cx="6185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MM5 V3.6 (</a:t>
            </a:r>
            <a:r>
              <a:rPr lang="en-US" altLang="zh-TW" dirty="0" err="1" smtClean="0"/>
              <a:t>nonhydrostatic</a:t>
            </a:r>
            <a:r>
              <a:rPr lang="en-US" altLang="zh-TW" dirty="0" smtClean="0"/>
              <a:t>, two-way interactive nested domain)</a:t>
            </a:r>
          </a:p>
          <a:p>
            <a:r>
              <a:rPr lang="en-US" altLang="zh-TW" dirty="0" smtClean="0"/>
              <a:t>43 uneven sigma level</a:t>
            </a:r>
          </a:p>
          <a:p>
            <a:r>
              <a:rPr lang="en-US" altLang="zh-TW" dirty="0" smtClean="0"/>
              <a:t>IC &amp; BC: ECMWF 1.25x1.25</a:t>
            </a:r>
          </a:p>
          <a:p>
            <a:r>
              <a:rPr lang="en-US" altLang="zh-TW" dirty="0" smtClean="0"/>
              <a:t>Initial time: Sep 5, 2001 1200 UTC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619375" y="5692669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CU</a:t>
            </a:r>
          </a:p>
          <a:p>
            <a:r>
              <a:rPr lang="en-US" altLang="zh-TW" dirty="0" smtClean="0"/>
              <a:t>MP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04" y="742281"/>
            <a:ext cx="5072167" cy="42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1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Verification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5819048" cy="53238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71" y="3223714"/>
            <a:ext cx="7291429" cy="3634286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7469747" y="3425780"/>
            <a:ext cx="0" cy="3013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9682767" y="3425780"/>
            <a:ext cx="0" cy="3013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670908" y="956231"/>
            <a:ext cx="11737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9/5 12UTC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7602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9"/>
            <a:ext cx="6529524" cy="604190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78" y="3049301"/>
            <a:ext cx="5924286" cy="2952857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2025550" y="3277771"/>
            <a:ext cx="0" cy="2285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8247862" y="3130061"/>
            <a:ext cx="0" cy="25813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827606" y="98474"/>
            <a:ext cx="717452" cy="22648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57800" y="98474"/>
            <a:ext cx="717452" cy="22648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46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103</Words>
  <Application>Microsoft Office PowerPoint</Application>
  <PresentationFormat>寬螢幕</PresentationFormat>
  <Paragraphs>36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新細明體</vt:lpstr>
      <vt:lpstr>Arial</vt:lpstr>
      <vt:lpstr>Calibri</vt:lpstr>
      <vt:lpstr>Calibri Light</vt:lpstr>
      <vt:lpstr>Office 佈景主題</vt:lpstr>
      <vt:lpstr>Genesis of Typhoon Nari (2001) from  a mesoscale convective system</vt:lpstr>
      <vt:lpstr>Overview</vt:lpstr>
      <vt:lpstr>PowerPoint 簡報</vt:lpstr>
      <vt:lpstr>PowerPoint 簡報</vt:lpstr>
      <vt:lpstr>PowerPoint 簡報</vt:lpstr>
      <vt:lpstr>PowerPoint 簡報</vt:lpstr>
      <vt:lpstr>Model Configuration</vt:lpstr>
      <vt:lpstr>Verification</vt:lpstr>
      <vt:lpstr>PowerPoint 簡報</vt:lpstr>
      <vt:lpstr>MCS → Typhoon</vt:lpstr>
      <vt:lpstr>PowerPoint 簡報</vt:lpstr>
      <vt:lpstr>PowerPoint 簡報</vt:lpstr>
      <vt:lpstr>Spin-up</vt:lpstr>
      <vt:lpstr>PowerPoint 簡報</vt:lpstr>
      <vt:lpstr>PowerPoint 簡報</vt:lpstr>
      <vt:lpstr>Conclusions 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Din Wu</dc:creator>
  <cp:lastModifiedBy>Din Wu</cp:lastModifiedBy>
  <cp:revision>20</cp:revision>
  <dcterms:created xsi:type="dcterms:W3CDTF">2015-12-16T14:05:43Z</dcterms:created>
  <dcterms:modified xsi:type="dcterms:W3CDTF">2015-12-17T03:52:50Z</dcterms:modified>
</cp:coreProperties>
</file>